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tags/tag1.xml" ContentType="application/vnd.openxmlformats-officedocument.presentationml.tags+xml"/>
  <Override PartName="/ppt/ink/inkAction5.xml" ContentType="application/vnd.ms-office.inkAction+xml"/>
  <Override PartName="/ppt/ink/inkAction6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9"/>
  </p:notesMasterIdLst>
  <p:handoutMasterIdLst>
    <p:handoutMasterId r:id="rId10"/>
  </p:handoutMasterIdLst>
  <p:sldIdLst>
    <p:sldId id="414" r:id="rId2"/>
    <p:sldId id="308" r:id="rId3"/>
    <p:sldId id="309" r:id="rId4"/>
    <p:sldId id="402" r:id="rId5"/>
    <p:sldId id="310" r:id="rId6"/>
    <p:sldId id="412" r:id="rId7"/>
    <p:sldId id="413" r:id="rId8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FF00FF"/>
    <a:srgbClr val="FFCF01"/>
    <a:srgbClr val="0000FF"/>
    <a:srgbClr val="3333CC"/>
    <a:srgbClr val="800000"/>
    <a:srgbClr val="0099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5" autoAdjust="0"/>
    <p:restoredTop sz="94686" autoAdjust="0"/>
  </p:normalViewPr>
  <p:slideViewPr>
    <p:cSldViewPr>
      <p:cViewPr varScale="1">
        <p:scale>
          <a:sx n="120" d="100"/>
          <a:sy n="120" d="100"/>
        </p:scale>
        <p:origin x="1350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3EB77FB8-4A03-4E6A-8480-F27C903F487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9DA924CE-ED5F-47C9-A2BA-5AD98206BFEE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0D0FA5F7-6741-4E64-9D83-38D560E4214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46BD8799-60A0-4224-8A8F-49C433512CC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A39C64B-CF08-44F2-B8B2-F3ED8CBC2D9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6T02:35:11.81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151178">
    <iact:property name="dataType"/>
    <iact:actionData xml:id="d0">
      <inkml:trace xmlns:inkml="http://www.w3.org/2003/InkML" xml:id="stk0" contextRef="#ctx0" brushRef="#br0">7015 7941 0,'0'0'5,"0"0"-5,0 0 9,0 0-1,41 0 2,13-9-1,12-7 1,21-5-1,4-4 1,-20 9-1,-9 7 3,-4 5 6,-1 4-18,14 0 16,12-4-15,8-4 8,-5 0 1,-11-1 0,-13 5-1,-12 4 0,-13 0 0,0 4 1,-4 0-1,4 5-1,5-1 1,7 0 1,9-4-1,9-4 0,11-8 1,13-4-1,-12-1 0,4 9 0,-5 4 1,1 0-1,8 0 2,8-4-4,8-4 3,-8-1 0,-12 9-2,-4 5 2,-5 7-1,1 5 1,-1 3-1,-3-3 0,-1-9 0,0-4 1,1-4-1,-9 0 0,0-8 0</inkml:trace>
    </iact:actionData>
  </iact:action>
  <iact:action type="add" startTime="152083">
    <iact:property name="dataType"/>
    <iact:actionData xml:id="d1">
      <inkml:trace xmlns:inkml="http://www.w3.org/2003/InkML" xml:id="stk1" contextRef="#ctx0" brushRef="#br0">6978 7485 0,'0'0'7,"0"0"1,0 0 2,0 0-1,0 0 1,41 0-1,-12 0 1,12 0-1,13-4 0,8 0 0,0-4 0,0-1 1,-4 1-1,-4 4 1,0 0 1,-13 4-4,9 4 3,4 0-1,-5 0 0,5 0 0,0 1 1,-4-1-1,-1-4 0,5 0 0,-8-4 1,3-1-1,5 1 0,0 0 0,4 4 1,8 4 0,0 0-2,9 5 2,-1-1-1,-4-4 0,-3 0 1,-1-4-1,8 0 0,9 0 0,12 4 1,9 5-1,-1-5 0,-8 0 0,-8-4 2,-4 0-3,12 0 1,13 4 1,7-4-1,14 0 0,11-4 0,9 0 1,4 8-1</inkml:trace>
    </iact:actionData>
  </iact:action>
  <iact:action type="add" startTime="254776">
    <iact:property name="dataType"/>
    <iact:actionData xml:id="d2">
      <inkml:trace xmlns:inkml="http://www.w3.org/2003/InkML" xml:id="stk2" contextRef="#ctx0" brushRef="#br0">6399 9050 0,'0'0'2,"0"0"-1,0 0 9,0 0-1,0 0 1,45-4-1,-16-4 0,16 0 1,5-5-1,8 1 0,17-1 1,28 1-1,21-1 2,21-3 4,12-5 5,13 0-19,20-8-1,5 1 11,3-6-3,5 1 2,-5 0-2,-3 4 2,8 4 0,12 5-1,-4 7 0,0 13 0</inkml:trace>
    </iact:actionData>
  </iact:action>
  <iact:action type="add" startTime="305599">
    <iact:property name="dataType"/>
    <iact:actionData xml:id="d3">
      <inkml:trace xmlns:inkml="http://www.w3.org/2003/InkML" xml:id="stk3" contextRef="#ctx0" brushRef="#br0">16250 1821 0,'0'0'2,"-54"108"0,0 24 7,-16 84 1,20 16 2,17 8-3,0-8 0,12-34 0,0-32 1,9-25-2,12-42 3,8-24-3,9-17 1,-1-17 1,5-8-1</inkml:trace>
    </iact:actionData>
  </iact:action>
  <iact:action type="add" startTime="305883">
    <iact:property name="dataType"/>
    <iact:actionData xml:id="d4">
      <inkml:trace xmlns:inkml="http://www.w3.org/2003/InkML" xml:id="stk4" contextRef="#ctx0" brushRef="#br0">16266 1946 0,'0'0'6,"0"0"4,21 91-1,8 33 1,16 83-1,13 33 2,-8-25 0,-5-49-2,-3-50 0,-13-33 0,-5-17 1,1-25-1,4-16 1,-8-17-1,8-24 1,16-26-1,38-82 1,37-91 0,21-75-1,0-25 2,-17 26-4,-13 24-1,-28 49 3,-25 42 1,-25 50-1,-12 50 0</inkml:trace>
    </iact:actionData>
  </iact:action>
  <iact:action type="add" startTime="306225">
    <iact:property name="dataType"/>
    <iact:actionData xml:id="d5">
      <inkml:trace xmlns:inkml="http://www.w3.org/2003/InkML" xml:id="stk5" contextRef="#ctx0" brushRef="#br0">17904 1664 0,'0'0'7,"-8"50"3,-12 57 0,-14 100-1,5 83 2,9 50-1,7-34-1,17-58 0,9-57 0,8-42 1,-1-33 0,-3-33 0,-13-34 1,-8-32-3</inkml:trace>
    </iact:actionData>
  </iact:action>
  <iact:action type="add" startTime="306457">
    <iact:property name="dataType"/>
    <iact:actionData xml:id="d6">
      <inkml:trace xmlns:inkml="http://www.w3.org/2003/InkML" xml:id="stk6" contextRef="#ctx0" brushRef="#br0">17880 1689 0,'0'0'7,"0"0"2,0 0 2,70 0-3,29 16 1,63 1 1,45 16 0,20 8-2,-28-7 2,-42-10-1,-41-7 1,-62-9-1,-42 1 0</inkml:trace>
    </iact:actionData>
  </iact:action>
  <iact:action type="add" startTime="306672">
    <iact:property name="dataType"/>
    <iact:actionData xml:id="d7">
      <inkml:trace xmlns:inkml="http://www.w3.org/2003/InkML" xml:id="stk7" contextRef="#ctx0" brushRef="#br0">17888 3005 0,'0'0'5,"41"17"5,13-9-2,41 17 2,46-8-1,24 8 2,13-1-3,-20-7 2,-34-9-1</inkml:trace>
    </iact:actionData>
  </iact:action>
  <iact:action type="add" startTime="306939">
    <iact:property name="dataType"/>
    <iact:actionData xml:id="d8">
      <inkml:trace xmlns:inkml="http://www.w3.org/2003/InkML" xml:id="stk8" contextRef="#ctx0" brushRef="#br0">19663 2111 0,'0'42'7,"0"57"2,-13 124 3,-24 142-5,-21 24 2,-4-83 0,13-82 1,15-92-1,18-49 0,8-58 0,4-25 1,4 0-1,20-182 0</inkml:trace>
    </iact:actionData>
  </iact:action>
  <iact:action type="add" startTime="307114">
    <iact:property name="dataType"/>
    <iact:actionData xml:id="d9">
      <inkml:trace xmlns:inkml="http://www.w3.org/2003/InkML" xml:id="stk9" contextRef="#ctx0" brushRef="#br0">19874 1747 0,'0'0'7,"0"0"2,0 0 1,0 0-1,0 0 1,33 132-1,12 34 0,38 66 3,33 41-4,8 0 2,-16-33-1,-21-49 0,-21-50 0,-25-42 0,-20-24 1,-17-18 0,-12 1-2</inkml:trace>
    </iact:actionData>
  </iact:action>
  <iact:action type="add" startTime="307346">
    <iact:property name="dataType"/>
    <iact:actionData xml:id="d10">
      <inkml:trace xmlns:inkml="http://www.w3.org/2003/InkML" xml:id="stk10" contextRef="#ctx0" brushRef="#br0">19415 3304 0,'0'0'6,"0"0"4,0 0-1,53 16 0,14 1 1,48 7-1,47-7 1,16-9 2,-5-8-5</inkml:trace>
    </iact:actionData>
  </iact:action>
  <iact:action type="add" startTime="307569">
    <iact:property name="dataType"/>
    <iact:actionData xml:id="d11">
      <inkml:trace xmlns:inkml="http://www.w3.org/2003/InkML" xml:id="stk11" contextRef="#ctx0" brushRef="#br0">20714 2914 0,'0'0'7,"0"0"1,70 0 1,21 9 1,66-1-1,34 17 2,16-9-3,-30 1 1,-40-9 1,-38 0-1,-45-8 0,-21-8 0,-12-17 1,-13-24-1,-20-26 0,-38-24 1,-37-1-1,-8 18 0,12 32 0,42 17 0,28 16 1,18 9-1,3 8 0,-8 0 0,120 50 1,29 16-1,45 25 1,-16-8-1,-41-17 0,-59-16 1,-32-17-2,-26 0 2,-15 0-1,-22 25 1,-37 33-1,-45 33 0,-33 34 0,16-26 1,33-33-2,33-24 2</inkml:trace>
    </iact:actionData>
  </iact:action>
  <iact:action type="add" startTime="308161">
    <iact:property name="dataType"/>
    <iact:actionData xml:id="d12">
      <inkml:trace xmlns:inkml="http://www.w3.org/2003/InkML" xml:id="stk12" contextRef="#ctx0" brushRef="#br0">22600 2484 0,'0'0'6,"-4"107"3,0 76 1,-4 90 0,8 0-1,8-24 0,5-67 0,-1-58 1,0-41-1,1-34 0,-5-32 1,0-17-1,-8 0 0</inkml:trace>
    </iact:actionData>
  </iact:action>
  <iact:action type="add" startTime="308345">
    <iact:property name="dataType"/>
    <iact:actionData xml:id="d13">
      <inkml:trace xmlns:inkml="http://www.w3.org/2003/InkML" xml:id="stk13" contextRef="#ctx0" brushRef="#br0">22753 2484 0,'0'0'7,"0"0"10,0 0-15,0 0 7,79 25 1,16 8-1,29 33 0,17 17 2,-4 16-3,-13-8 1,-37 0 1,-34 0-1,-49-16 1,-41 24-1,-66 34 0,-50 8 0,-21-17 1,29-33 0,46-25 0,37-33-2,29-16 2,20-34-1,5-16 1</inkml:trace>
    </iact:actionData>
  </iact:action>
  <iact:action type="add" startTime="308661">
    <iact:property name="dataType"/>
    <iact:actionData xml:id="d14">
      <inkml:trace xmlns:inkml="http://www.w3.org/2003/InkML" xml:id="stk14" contextRef="#ctx0" brushRef="#br0">23879 1796 0,'0'0'6,"0"0"4,-4 116-1,0 67 1,-5 106 0,1 76 1,0-1-2,8-82 0,0-67 0,4-66 2,0-50-3,-4-16 2</inkml:trace>
    </iact:actionData>
  </iact:action>
  <iact:action type="add" startTime="308902">
    <iact:property name="dataType"/>
    <iact:actionData xml:id="d15">
      <inkml:trace xmlns:inkml="http://www.w3.org/2003/InkML" xml:id="stk15" contextRef="#ctx0" brushRef="#br0">23962 1879 0,'0'0'6,"0"0"3,0 0 1,0 0 0,53 75-2,26-9 2,41 25-1,4-8 1,-16-25-1,-30-17 0,-24-16 0,-17-8 1,-20-1-1,-13 1 0</inkml:trace>
    </iact:actionData>
  </iact:action>
  <iact:action type="add" startTime="309096">
    <iact:property name="dataType"/>
    <iact:actionData xml:id="d16">
      <inkml:trace xmlns:inkml="http://www.w3.org/2003/InkML" xml:id="stk16" contextRef="#ctx0" brushRef="#br0">24053 3097 0,'0'0'8,"0"0"0,70 16 2,13 9-1,16 0 0,-8 0 0,-12-17 0,-17-16 2,-4-9-2,-1-24-1,-3-42 2,-4-25-1,-9-16 1,-8 16-1,-8 17 0,0 17 0,-4 16 1,-5 8-1,1 17 0,-5 8 1,-8 25-2,-4 8 2,0-8-1,-53 183 1,-38 73-1,-21 34 0,17-42 0,29-57 0,28-67 1,22-33-1,12-33 0,8-25 1,4-16-1,-8-17 0,66-83 1,5-66 0,11-99-2,-28 7 1,-13 26 1,-16 16-1,-8 67 0,-5 33 1,1 32-1,-1 26 0,0 16 0,9 17 1,8 16-1,21 34 0,33 57 0,20 66 1,-4 59-1,-20-9 1,-21-24-1,-33-34-1,-13-41 2,-8-17 1,-4-24-2,-4-9 1,-8-16-2,-13-17 2,-25-25 0,-16-16-1,-29-33-1,0-17 3,12-9-1,25 18-2,17 7 2,16 17-1,12 17 0,13 0 0,0 0-1,4 8 4,21 0-3,41-17-1,54-24 2,34-50-1</inkml:trace>
    </iact:actionData>
  </iact:action>
  <iact:action type="add" startTime="310817">
    <iact:property name="dataType"/>
    <iact:actionData xml:id="d17">
      <inkml:trace xmlns:inkml="http://www.w3.org/2003/InkML" xml:id="stk17" contextRef="#ctx0" brushRef="#br0">6200 8972 0</inkml:trace>
    </iact:actionData>
  </iact:action>
  <iact:action type="add" startTime="310864">
    <iact:property name="dataType"/>
    <iact:actionData xml:id="d18">
      <inkml:trace xmlns:inkml="http://www.w3.org/2003/InkML" xml:id="stk18" contextRef="#ctx0" brushRef="#br0">5716 9005 0,'0'0'7,"0"0"1,0 0 1,0 0 0,0 0 1,0 0-1,0 0 0,0 0 1,0 0-1,0 0 1,0 0 0,66 0-1,-16-4 0,16-1-1,21 1 2,20-4-1,26 4 1,3 0-1,-3 4 0,-1 0 0,9 0 1,16 4-1,8 0 0,9 0 1,17 4-1,3-3 0,21-1 1,17 4-1,-13-4 0,5 0 1,-1-4-1,-12 0 0,-4-4 0,-4-8 0,8-9 1,20-8-1</inkml:trace>
    </iact:actionData>
  </iact:action>
  <iact:action type="add" startTime="315188">
    <iact:property name="dataType"/>
    <iact:actionData xml:id="d19">
      <inkml:trace xmlns:inkml="http://www.w3.org/2003/InkML" xml:id="stk19" contextRef="#ctx0" brushRef="#br0">15331 4450 0,'0'0'1,"0"0"3,0 0 5,21-45-1,20 28 2,42 1-1,49-1 1,67-16 0,49-8 2,25 16-3,42 0 0,32 17 0,46 24 0,50 9 0,24 33 1,1 0 0,-1-25-1,-24 13 1,4-13-2,4-4 2,4 4-1,21-4 0,33 0 1,45-8-1,42-1 2</inkml:trace>
    </iact:actionData>
  </iact:action>
  <iact:action type="add" startTime="324256">
    <iact:property name="dataType"/>
    <iact:actionData xml:id="d20">
      <inkml:trace xmlns:inkml="http://www.w3.org/2003/InkML" xml:id="stk20" contextRef="#ctx0" brushRef="#br0">12716 1151 0,'0'0'2,"0"0"0,0 0 7,0 0 0,0 0 1,0 0-1,0 0 0,0 0 1,0 0-1,83-34 0,-13 10 0,25-1 2,5 0-3,-9 8 3,-4 1-3,-17 16 1,-8 0 1,-8 0 0,-9 8-1,-3 0 1,-9 1-2,-4-1 2,-13 25-1,-11 17 0,-22 49 1,-33 58-2,-57 92 2,-38 8-1,-12-26 2,4-32-3,66-75 1,33-41 0,21-17 0,12-16 2,9-9-3,8 1 3,8-17-4,16 8 4,34-8-3,37-17 2,46-16-1,45-34 1,8-16-1,-4-24 0,-28-18 0,-38-24 1,-46-9-1,-28-7 1,-38 24-2,-50 8 2,-44 9-1,-30-1 2,-8 26-4,45 24 2,29 17 2,21 16-2,9 9-1,7 0 1,9 8 1,4 8 0,0-8 0,0 0-2,211 17 2,29-26 0,103 1 2,117-8-5</inkml:trace>
    </iact:actionData>
  </iact:action>
  <iact:action type="add" startTime="325946">
    <iact:property name="dataType"/>
    <iact:actionData xml:id="d21">
      <inkml:trace xmlns:inkml="http://www.w3.org/2003/InkML" xml:id="stk21" contextRef="#ctx0" brushRef="#br0">14247 1722 0,'0'0'6,"0"0"3,0 0 1,50-33-1,37-33 1,45-26-1,21-15 2,-4 7-3,4 18 2,0-1-1,-4 25 0,17 16 0,7 1 1,9 16 0,17 0-2,4 1 2,-9 7-1,-12-8 1,-12 9-1,-9-1 2,5 0-3,-1 1 1,5 8 1,-1 8-1,-7 0 1,3 0-2,-3 0 2,-1 8-1,9-8 0,-9 0 1,0 0-1,-8 8 0,-4 9 1,0-9-1,-4 0 1,-4 1-1,0 7 0,3-8 0,14 9 0,7-9 2,13 1-3,8-1 2,0 0-2,9 9 2,3 8-2,-11-1 2,-10 9 0,1 17-2,0 8 2,13 8-2,-9-8 2,0 0-2,-9 0 2,-3 0-1,-13-8 1,-12-9-1,-21-16 0,-16-8 1,-17-1-1,-17-7 0,-16 7 0,-16-8 1,-18-8-1,-7 9 0,-9-9 1,-4 0-2,-4 0 2</inkml:trace>
    </iact:actionData>
  </iact:action>
  <iact:action type="add" startTime="326660">
    <iact:property name="dataType"/>
    <iact:actionData xml:id="d22">
      <inkml:trace xmlns:inkml="http://www.w3.org/2003/InkML" xml:id="stk22" contextRef="#ctx0" brushRef="#br0">22919 960 0,'0'0'7,"0"0"2,0 0 0,0 0 0,0 0 1,0 0 0,0 0-2,0 0 2,62 0 0,-21 0-1,30 17 0,36 24 0,38 34 1,25 16-1,-21-8 1,-33-17-2,-30-8 2,-24-9 0,-12-15-2,-21-10 1,-4 1 1,-4-8-1,-5-9 0,-8 0 1,-3 1-1,-5-1 0,-34 17 0,-106 33 1,-183 41-1,-136 34 0,53-26 1,104-16-1,67 0 0</inkml:trace>
    </iact:actionData>
  </iact:action>
  <iact:action type="add" startTime="328584">
    <iact:property name="dataType"/>
    <iact:actionData xml:id="d23">
      <inkml:trace xmlns:inkml="http://www.w3.org/2003/InkML" xml:id="stk23" contextRef="#ctx0" brushRef="#br0">20536 397 0,'0'0'8,"0"0"0,0 0 2,0 0-2,0 0 1,0 0 1,0 0 0,0 0-2,0 0 2,0 0-1,0 0 0,0 0 1,0 0-1,0 0 0,12 50 0,-8-42 1,1 0-1,-1 1 0,0-1 0,0 0 0,0 0 1,0-8-1,0 9 1,0-9-1,1 8 0,-1-8 0,-4 8 1,0-8-1,4 9 0,0-9 1,0 8-1,9 0 0,-5 0 0,4 9 1,5 8-1,4-9 0,-1 9 0,1-8 1,0 8-1,-1-1 0,5 1 0,8 0 2,13 8-3,-5 0 2,9 9-1,3-1 0,18 25 1,16 17-1,12 17 0,4-1 0,-7 0 0,-14-16 1,-11-17-1,-13-8 0,-9-16 1,1-1-1,-9 9 0,9-1 1,0-7-2,-5-1 2,-8-16-1,-12-8 1,-12-9-2,-5-8 2,-4 0 0,-4-8-2</inkml:trace>
    </iact:actionData>
  </iact:action>
  <iact:action type="add" startTime="329334">
    <iact:property name="dataType"/>
    <iact:actionData xml:id="d24">
      <inkml:trace xmlns:inkml="http://www.w3.org/2003/InkML" xml:id="stk24" contextRef="#ctx0" brushRef="#br0">21971 728 0,'0'0'6,"0"0"4,0 0-1,0 0 1,0 0-1,0 0 0,0 0 1,0 0 0,0 0-2,0 0 1,0 0 1,0 0 0,-49 42-2,-17 16 1,-46 24 1,-25 18 0,-7 16-1,-9 8 0,8-8 0,12-17 0,22-24 1,28-26-1,29-7 1,21-17-1,16 0 1,17-17-1</inkml:trace>
    </iact:actionData>
  </iact:action>
  <iact:action type="add" startTime="332132">
    <iact:property name="dataType"/>
    <iact:actionData xml:id="d25">
      <inkml:trace xmlns:inkml="http://www.w3.org/2003/InkML" xml:id="stk25" contextRef="#ctx0" brushRef="#br0">12675 3080 0,'0'0'7,"0"0"2,0 0 1,0 0-1,0 0 1,0 0-1,0 0 0,0 0 0,62 17 1,25 24-1,45 17 0,38 16 2,16 17-3,0-8 1,-16-25 1,-17-8-1,-29-9 1,-16-8-1,-5 1 0,0-18 0,-7-16 1,7-8-1,25-9 0,38-8 0,28-16 1,-8 0-1,-41-1 0</inkml:trace>
    </iact:actionData>
  </iact:action>
  <iact:action type="add" startTime="332531">
    <iact:property name="dataType"/>
    <iact:actionData xml:id="d26">
      <inkml:trace xmlns:inkml="http://www.w3.org/2003/InkML" xml:id="stk26" contextRef="#ctx0" brushRef="#br0">14313 2972 0,'0'0'7,"0"0"2,0 0 0,0 0 1,66 17-1,-8-1 0,13 1 1,20 16-2,4 9 2,12-1 1,13 9-3,-4-1 1,-8-7 1,-17-1-1,-17 0 0,-16 1 1,-20-9-1,-5-8 0,-17-9 0,-8-7 1,-16 16-1,-50 41 0,-153 91 0,-182 108 1,4-25-1,67-62 0,102-66 0</inkml:trace>
    </iact:actionData>
  </iact:action>
  <iact:action type="add" startTime="334766">
    <iact:property name="dataType"/>
    <iact:actionData xml:id="d27">
      <inkml:trace xmlns:inkml="http://www.w3.org/2003/InkML" xml:id="stk27" contextRef="#ctx0" brushRef="#br0">13217 3378 0,'0'0'6,"0"0"4,0 0 0,54 41-1,-5 9 0,17 8 0,5 8 1,-9-16-1,-4 0 2,-9-17-3,-3 0 1,-1-8 0,-3 0 1,-9-1-1,-4-7 1,-4-9-1,0 1 0,12-18 1,62-40-1,133-92 0,161-141 0,91-74 1,-8 8-1,8-8 0,-21 42 0</inkml:trace>
    </iact:actionData>
  </iact:action>
  <iact:action type="add" startTime="341142">
    <iact:property name="dataType"/>
    <iact:actionData xml:id="d28">
      <inkml:trace xmlns:inkml="http://www.w3.org/2003/InkML" xml:id="stk28" contextRef="#ctx0" brushRef="#br0">15641 3933 0,'0'0'2,"0"0"1,0 0 5,0 0 1,0 0 0,0 0 0,0 0 1,0 0-1,0 0 0,0 0 0,0 0 1,0 0-1,42-17 0,45 9 1,37 0-1,25 8 1,16-9 0,-3 9-2,-5-8 2,-4 8-1,-8 0 1,8 0-1,8 8 0,21 1 0,17-1 1,3 0-1,9 1 0,0-1 0,-12 0 1,-21 0-1,-17 1 0,-8-1 2,5 0-3,15 1 2,22-1 0,41 8-1,16 1 0,9 8 0</inkml:trace>
    </iact:actionData>
  </iact:action>
  <iact:action type="add" startTime="343144">
    <iact:property name="dataType"/>
    <iact:actionData xml:id="d29">
      <inkml:trace xmlns:inkml="http://www.w3.org/2003/InkML" xml:id="stk29" contextRef="#ctx0" brushRef="#br0">21144 4148 0,'0'0'6,"0"0"4,0 0-1,37 0 1,-4 0-1,17 0 0,20-8 1,17 0-1,4-9 0,-4 9 1,-12-1-1,-13 9 0,0 9 1,4 7-1</inkml:trace>
    </iact:actionData>
  </iact:action>
  <iact:action type="add" startTime="343819">
    <iact:property name="dataType"/>
    <iact:actionData xml:id="d30">
      <inkml:trace xmlns:inkml="http://www.w3.org/2003/InkML" xml:id="stk30" contextRef="#ctx0" brushRef="#br0">22563 4223 0,'0'0'6,"66"8"4,25-16-1,54-1 0,62-24 2,12 0-3,1 25 2,11 0-1,13 8 1,9 24-2,12 26 2,3 0-1,35-1 0</inkml:trace>
    </iact:actionData>
  </iact:action>
  <iact:action type="add" startTime="360362">
    <iact:property name="dataType"/>
    <iact:actionData xml:id="d31">
      <inkml:trace xmlns:inkml="http://www.w3.org/2003/InkML" xml:id="stk31" contextRef="#ctx0" brushRef="#br0">16250 3651 0,'0'0'1,"0"0"1,0 0 8,0 0-1,0 0 0,0 0 1,0 0-1,0 0 0,0 0 0,0 0 1,0 0-1,0 0 0,53-41 3,-24 49-5,9-8 2,11 0 1,9-8-1,0 8 0,4-8 0,-8 8 0,-4 0 2,-1 0-1,5 8 0,-9 0-1,9 0 2,8 1-3,9-1 3,11 0-4,-7-8 3,8 0-1,-5 0 0,1 0 0,4 9 1,8 7-1,4-8 0,4 1 3,0-9-4,-3 0 2,-10 0 0,1 0-1,-12 8 0,7 9 0,5-9 1,0 0 1,8 0-3,5 1 2,3-9-2,9 0 0,8 8 2,8-8-1,4 0 0,5-8 1,-5 8-1,-7 0 2,7 0-6,-4 8 4,-8-8 0,-12-8 0,-13 8 1,-12 0-1,-17 0 0,-4 0 1,-21 0-1,-12 8 0,-12-8 0</inkml:trace>
    </iact:actionData>
  </iact:action>
  <iact:action type="add" startTime="361331">
    <iact:property name="dataType"/>
    <iact:actionData xml:id="d32">
      <inkml:trace xmlns:inkml="http://www.w3.org/2003/InkML" xml:id="stk32" contextRef="#ctx0" brushRef="#br0">16146 4173 0,'0'0'7,"0"0"2,0 0 1,54 25-1,16-17 0,25 0 1,13-8-1,-5-8 0,-16 8 2,0 8-3,12 1 2,9-1-1,8 0 0,12 1 0,5 7 1,3 9-1,5 8 1,4-16-2,-5-1 1,-3-16 1,-1 8 0,-3-8-1,16 9 0,4-9 0,-4 8 0,-13-8 1,-12 17-1,-12-9 0,-4-4 1,-9 0-1,-4-8 0,0 0 0</inkml:trace>
    </iact:actionData>
  </iact:action>
  <iact:action type="add" startTime="365067">
    <iact:property name="dataType"/>
    <iact:actionData xml:id="d33">
      <inkml:trace xmlns:inkml="http://www.w3.org/2003/InkML" xml:id="stk33" contextRef="#ctx0" brushRef="#br0">15670 3701 0,'0'0'3,"0"0"-3,0 0 10,0 0-2,0 0 2,0 0-1,0 0 0,0 0 1,0 0-1,0 0 0,0 0 1,0 0-1,58 8 0,-21 1 1,21-9-1,0 8 1,13-8-1,11 8 0,9 0 2,9 1 2,-1-1-5,0-8-2,-4 0 3,1 0 1,-1 0-1,8 0 0,5 8 0,8 1 1,-5-9-1,1-9 0,0 9 0,-5-8 0,-3 16 1,-5-8-1,-4 9 1,-8-9-1,-4 0 0,0 0 0,8 0 1,0 0 0,4 0-2,12 8 2,-3 0-1,3 0 0,-7-8 2,11 0-4,9 0 3,4 9-1,-4-9 1,-4 8-1,-4-8 1,8 0-2,4 8 1,4 0 1,-12 1-1,-16-9 0,-5 8 1,-4-8 0,12 8-2,-12 1 2,-8 7-1</inkml:trace>
    </iact:actionData>
  </iact:action>
  <iact:action type="add" startTime="367393">
    <iact:property name="dataType"/>
    <iact:actionData xml:id="d34">
      <inkml:trace xmlns:inkml="http://www.w3.org/2003/InkML" xml:id="stk34" contextRef="#ctx0" brushRef="#br0">17797 4496 0,'0'0'6,"0"0"4,0 0 0,0 0-2,0 0 2,0 0-1,0 0 1,0 0-1,0 0 0,0 0 0,0 0 1,0 0-1,-79 37 0,-3 13 1,-51 24-1,-41 30 1,-57 12-1,-5-21 0,-12 4 0,-1-16 1,5-12-1,17-5 0,-17 0 1,4-4-1,25-4 0,-13 0 1,21-8-1,17-9 0,12-4 0,4-3 1,9-10-1,-5 1 0,4-4 1,1 0-1,8-1 0,0-3 0,8 0 1,12-1-1,9 9 0,0 12 2,-21 21-3,-25 21 2,-33 28 0,-29 14 0,4-1-2,13 0 1,50-25 1,15 4-1,14-4 0,3-12 0,21-21 1,30-20-1,23-13 1,22-13-1,12-3 0,8-5 0,9-8 0,8-4 0,0-4 1,4-9 0,0-8 1,4-4-3,0-4 0,-4 4 2,0 4-1,-4 5 0,-4 3 2,-1 5-4,-3 3 2,4 9 2,8 0-3,0 0 3,-50 54-3,29-4 3,-3 8-4,11-9 3,13-11-1,13-9 0,24-4 1,45-17 0,96-41-2,158-79 1</inkml:trace>
    </iact:actionData>
  </iact:action>
  <iact:action type="add" startTime="379435">
    <iact:property name="dataType"/>
    <iact:actionData xml:id="d35">
      <inkml:trace xmlns:inkml="http://www.w3.org/2003/InkML" xml:id="stk35" contextRef="#ctx0" brushRef="#br0">21963 4132 0,'0'0'2,"66"0"-1,71-17 10,103 0-3,29 1 3,4 8-1,-33-1 1,-33 18-3,-9-1 3,-11 0-3,3 9 2,4 8 0,-16-9-1,-25 1 0,-12 8 1</inkml:trace>
    </iact:actionData>
  </iact:action>
  <iact:action type="add" startTime="380652">
    <iact:property name="dataType"/>
    <iact:actionData xml:id="d36">
      <inkml:trace xmlns:inkml="http://www.w3.org/2003/InkML" xml:id="stk36" contextRef="#ctx0" brushRef="#br0">7474 6135 0,'0'0'7,"0"0"2,0 0 0,0 0 1,0 0-1,0 0 0,0 0 1,-41 13-1,33 16 0,-21 25 0,-4 29 1,-1 24-1,1 30 2,8 16-3,5 21 2,3 0-1,5-13 1,4-12-1,-1-12 0,-7-21 0,-5-25 1,5-29-1,3-16 0,1-9 0,3-12 0,1-5 2,0 1-2,4-4 1,0-5-2,4-8 0</inkml:trace>
    </iact:actionData>
  </iact:action>
  <iact:action type="add" startTime="381070">
    <iact:property name="dataType"/>
    <iact:actionData xml:id="d37">
      <inkml:trace xmlns:inkml="http://www.w3.org/2003/InkML" xml:id="stk37" contextRef="#ctx0" brushRef="#br0">7267 6624 0,'0'0'6,"0"0"3,0 0 0,0 0 1,54-4-1,4 0 1,29-5-1,33-3 0,37-9 2,13-3 0,8-5-1,4 0-1,0 4 1,0 4-2,4 0 2,-4-4-1,-12 1 0,-17-1 0,-13 8 0,-3 1 1,4 3-1,-1-3 1,-3-1-3,-9 5 4,-4 12-3,13 4 1,3 0 1,-3 0-1,-21 0 0,-5 5 1,-11 7 0,-5 1-2,-8-5 3,-9-4-3,-11-3 2,-14-5-2,-7 0 1,-5 0 1,-8 0-1,-4 0 2,-4 0-3,0 4 1,4 0 0,-8 0 0,3 0 1,1 0-1,-4 0 0,0 5 1,-1-1 0,1 0-4,-4 0 3,-1 1 0,-3-1 1,-1 0-1,-4 1 1,1 3-1,-1 0 0,0 1 1,0-1-2,-4 1 2,1 3-1,3 9 0,0 16 1,5 17-1,3 29 1,5 9-1,-5-5 0,-3-13 0,-1-11 1,5-5-1,3-4 0,1 4 0,8 4 2,0-4-2,-8-8 0,-1-8 0,-11-9 0,-1-8 1,-4-9-1,-4 1 0,-4 0 1,-8 0 0,-17-1-2,-25 1 2,-58 8-1,-91 8 0,-111 17 1,-100 8-1,-8 0 1,21-8-1,33-8 0,41-5 0,29-12 0,17 0 1</inkml:trace>
    </iact:actionData>
  </iact:action>
  <iact:action type="add" startTime="392031">
    <iact:property name="dataType"/>
    <iact:actionData xml:id="d38">
      <inkml:trace xmlns:inkml="http://www.w3.org/2003/InkML" xml:id="stk38" contextRef="#ctx0" brushRef="#br0">15923 1192 0,'0'0'2,"0"0"-1,0 0 9,0 0 0,0 0-2,-54 58 2,33-17-1,9 26 0,8 7 1,8 17-1,4 42 2,4 41-1,1 16 0,-13 25-1,-4-8 0,-9 17 1,-11-1 0,-1-15 0,4-26 0,4-42 0,9-24-1,8-25-5,8-8 6,5-8-1,-5-1 1,0-16-1</inkml:trace>
    </iact:actionData>
  </iact:action>
  <iact:action type="add" startTime="392481">
    <iact:property name="dataType"/>
    <iact:actionData xml:id="d39">
      <inkml:trace xmlns:inkml="http://www.w3.org/2003/InkML" xml:id="stk39" contextRef="#ctx0" brushRef="#br0">15592 1117 0,'0'0'7,"0"0"2,45 0 1,26 9-1,53-9 0,33 8 1,17-8 1,12-8-4,0-9 3,13-8-1,3 0 1,13 1-1,1 7 0,-10 9 0,-11 0 1,-13 8-1,-12 0 0,-17 0 1,-13 0-1,-16 0 0,-8 0 0,8 0 0,13 0 1,12 16-1,0 1 0,-4-1 0,4 1 1,8 8-1,-8-1 0,-21-15 2,-29 7-2,-28-7 0,-9-1 0,0 8 0,-4 9 1,12 0-1,9 8 0,-5 0 1,-4 0-1,-16-8 0,-4-8 0,-17 8 4,0-9-6,-4 9 2,-4 0 0,0 0-1,-5 0 2,-3-1-1,0 1 1,-1 8 0,1-8-1,-5 8-1,5 9 2,-1-1-1,-3 1 0,-1 7 2,0 9-2,-12 0-1,-8 17 1,0-1 1,0 1 0,-1-1-2,5 1 1,-4-1 1,-9 9-1,-8 8 0,-3 9 0,3-9 2,-4-8-2,12-9-1,5 1 2,-1 7-1,1 9 0,0-8 0,-1-8 1,1-9-1,-1-16 0,1-9 1,-1-8-1,1 0 0,8-16 0,-8 0 1,3-1-1,1 1 0,0-9 0,-1 8 3,-3-7-5,0 7 2</inkml:trace>
    </iact:actionData>
  </iact:action>
  <iact:action type="add" startTime="408974">
    <iact:property name="dataType"/>
    <iact:actionData xml:id="d40">
      <inkml:trace xmlns:inkml="http://www.w3.org/2003/InkML" xml:id="stk40" contextRef="#ctx0" brushRef="#br0">15290 3486 0,'0'0'2,"0"0"1,0 0 6,0 0-1,0 0 2,0 0-1,45 8 0,-24 9 1,8-1-1,8 9 0,0 0 1,5 8-1,3-8 0,1 0 0,3-9 0,5 1 2,4-9-2,0-8 0,4 8 0,0-8 1,0 9-1,-4 7 0,0-8 0,4 9 0,4 0 1,0-1-1,5 1 1,-1-9-2,-8-8 2,-4 0-1,-4 0 0,-4 0 1,-1 0-1,5 8 0,0-8 0,0 8 1,-1 1-1,1-9 1,4 8-1,4-8 0,4 0 0,5-8 0,-1 8 1,0-9-1,1 9 0,-5 0 1,0 0-1,0 0 0,0 9 1,9-9-1,-1 0-1,5-9 2,0 9-1,-5-8 1,1 8-1,3 0 0,1 0 0,4 8 1,-1-8-1,5 0 0,-4-8 0,-5 8 1,-3-8-1,-5 8 1,-3 0-1,-1 0 0,0 8 1,8-8-1,-3 0-1,-1 0 2,-4-8-1,0 8 1,-4-8-1,-4-1 0,-4 9 1,-4 0-1,0 0 0,-1 0 0,5 9 1,4-9-1,0 8 0,8-8 0,0 0 1,5-8-1,-5 8 1,-4-9-1,-4 9-1,0 0 2,0 0 0,4 9-1,4-1 0,0-8 0,0 8 1,-4-8-1,-4 0 0,0-8 0,0 8 1,-12-8-1,-5 8 0,-4-9 0,0 9 1,-4 0-1,-4 0 1,0 0-1,-4 0 0,-4 9 0,-5-9 0</inkml:trace>
    </iact:actionData>
  </iact:action>
  <iact:action type="add" startTime="410390">
    <iact:property name="dataType"/>
    <iact:actionData xml:id="d41">
      <inkml:trace xmlns:inkml="http://www.w3.org/2003/InkML" xml:id="stk41" contextRef="#ctx0" brushRef="#br0">15008 4322 0,'0'0'5,"0"0"6,46-17-3,-1 1 0,22-17 2,3 8-1,-8 8 1,-4 9-1,4 8 0,17 0 2,20 0-3,21 0 2,16 8-1,9 9 0,8 8 1,9-9-1,3 1 1,-8-17-2,1 0 1,-1-8 1,4-9-1,0 9 1,-3 8-1,-1 8 0,0 0 0,-8 1 2,-4-9-2,-9 8 0,-7 0 0,3-8 0,0-8 1,1 0 0,-13-1-1,0 18 0,8-1 0,4-8 0,-7 0 2,-14 0-4,-3 8 3,4 0-1,12-8 1,12-8-1,5-8 0,-5 7 1,-7 9-2,-5-8 2,4 0-1,-8-17 1,-8 8-2,-17 1 1,-8-1 1,-9 17 0</inkml:trace>
    </iact:actionData>
  </iact:action>
  <iact:action type="add" startTime="417171">
    <iact:property name="dataType"/>
    <iact:actionData xml:id="d42">
      <inkml:trace xmlns:inkml="http://www.w3.org/2003/InkML" xml:id="stk42" contextRef="#ctx0" brushRef="#br0">20705 3113 0,'0'0'2,"0"0"2,0 0 4,0 0 3,50-8-4,0-9 2,12-8 0,4 9 0,-12-1 1,-5 9-1,-3 8 0,8 0 1,16 8 0,29 9 1,21-9-2,4 0 2,-8 1-3,-8-1 3,-17 9-4,-8-9 3,-5-8 0,-3 0-1,8-8 1</inkml:trace>
    </iact:actionData>
  </iact:action>
  <iact:action type="add" startTime="417566">
    <iact:property name="dataType"/>
    <iact:actionData xml:id="d43">
      <inkml:trace xmlns:inkml="http://www.w3.org/2003/InkML" xml:id="stk43" contextRef="#ctx0" brushRef="#br0">21305 2426 0,'0'0'7,"0"0"11,0 0-16,0 0 6,83 8 1,-8 0 1,24 9-1,4 8 0,5 8 2,8 17 1,0 8-3,8 8 0,-13-8 0,-11 8 0,-18-8 1,-19-8-1,-14-17 0,-12 0 1,-12-17 0,-4 1-2,-9 0 2,-3-9-2,-5 0-1,-8 0 2,-38 17 1,-78 50-1,-128 66 1,-75 24-2,17-8 2,25-32-1,28-43 0</inkml:trace>
    </iact:actionData>
  </iact:action>
  <iact:action type="add" startTime="419710">
    <iact:property name="dataType"/>
    <iact:actionData xml:id="d44">
      <inkml:trace xmlns:inkml="http://www.w3.org/2003/InkML" xml:id="stk44" contextRef="#ctx0" brushRef="#br0">19795 5345 0,'0'0'7,"0"0"2,87-4 1,99-5-1,120-7 1,34-1-1,-9 1 0,-58-1 1,-62 9-1,-13 8 0,-11 0 0,-10 4 0,1 4 1,-20 0-1,-30 5 1,-29-1-1,-37-3 2,-25-5-2,-20-4-1,-17-4 2</inkml:trace>
    </iact:actionData>
  </iact:action>
  <iact:action type="add" startTime="419998">
    <iact:property name="dataType"/>
    <iact:actionData xml:id="d45">
      <inkml:trace xmlns:inkml="http://www.w3.org/2003/InkML" xml:id="stk45" contextRef="#ctx0" brushRef="#br0">19708 5978 0,'0'0'6,"0"0"4,-49 0-1,45 0 0,4 0 1,0 0-1,128-25 0,37 13 1,71 4 0,29 8 0,20 12 1,13 0-3,-12 5 3,-21 4-2,-17-13-1,-21 0 5,-28-4-6,-17-8 0,-16-4 1</inkml:trace>
    </iact:actionData>
  </iact:action>
  <iact:action type="add" startTime="420369">
    <iact:property name="dataType"/>
    <iact:actionData xml:id="d46">
      <inkml:trace xmlns:inkml="http://www.w3.org/2003/InkML" xml:id="stk46" contextRef="#ctx0" brushRef="#br0">19866 6550 0,'0'0'6,"41"0"3,54-5 1,129-15-1,78-9 2,16 0-3,1-9 1,-38 9 0,13-12 1,-17 0-1,-12 8 0</inkml:trace>
    </iact:actionData>
  </iact:action>
  <iact:action type="add" startTime="420812">
    <iact:property name="dataType"/>
    <iact:actionData xml:id="d47">
      <inkml:trace xmlns:inkml="http://www.w3.org/2003/InkML" xml:id="stk47" contextRef="#ctx0" brushRef="#br0">19208 5192 0,'0'0'7,"66"0"2,108 0 0,231-13 2,137-3-2,0-5 0,-49 17 0,-80 33 1,-53 16-1</inkml:trace>
    </iact:actionData>
  </iact:action>
  <iact:action type="add" startTime="429763">
    <iact:property name="dataType"/>
    <iact:actionData xml:id="d48">
      <inkml:trace xmlns:inkml="http://www.w3.org/2003/InkML" xml:id="stk48" contextRef="#ctx0" brushRef="#br0">16138 14304 0,'0'0'2,"0"0"0,0 0 15,0 0-14,0 0 4,0 0 3,0 0-1,-25 46 0,29-17 1,0 16-1,0 30 0,1 37 1,-1 45 1,4 50 0,9 54-1,-5 0-1,-4 0 0,-8-1 1,-4-32-1,-4-33 0,-5-34 1,-3-41-2,-1-33 3,1-16-2,3-13 2,1-5-5,4-7 5,3-1-3,1-3 2,4-5-2,0-8 2,0 0-1,4-4 1,1-4-1,-1-1 0,4 1-2,0-4 2,1-1 0,-1 1 1,0-5-1,5 1 0,-1-1 0,0-4 1,1-4-2,3 1 3,1-5-3,8 0 2,8 0 0,12 0-2,17 0 2,13 0-1,8 4 0,-5-4 1,-12 0-1,-12-4 0,-4-5 1,-9 1-1,-8 0 0,-4-1 1,0 1-1,0 0 1,0 0-2,0-1 2,-4 1 0,0 0-1,-5-1 1,-3 1-2,0 0 1,-5 0 1,0-1-1,1-3 0,3-13 0,13-33 0,9-41 1,7-54-1,-12-67 0,-8-41 0,4-45 0,-8-34 1,3 5-1,1 16 1,0 29-1,4 21 0,-8 21 0,8 8 1,0 20-1,0 30 0,0 41 0</inkml:trace>
    </iact:actionData>
  </iact:action>
  <iact:action type="add" startTime="431002">
    <iact:property name="dataType"/>
    <iact:actionData xml:id="d49">
      <inkml:trace xmlns:inkml="http://www.w3.org/2003/InkML" xml:id="stk49" contextRef="#ctx0" brushRef="#br0">19233 13720 0,'0'0'6,"0"0"5,107-16-2,17-9-1,38-4 2,11-4 0,5 4-2,-4 4 2,0 4-1,-5 5 1,5 3-1,21 1 0,20 4 0,0 12 1,21 0-1,0 4 0,-5 5 0,-16-5 1,-20 0-1,-13 1 0,0-5 0,8-8 1,25-13-1,17-12 1,-17-16 0,-29-5-2</inkml:trace>
    </iact:actionData>
  </iact:action>
  <iact:action type="add" startTime="431474">
    <iact:property name="dataType"/>
    <iact:actionData xml:id="d50">
      <inkml:trace xmlns:inkml="http://www.w3.org/2003/InkML" xml:id="stk50" contextRef="#ctx0" brushRef="#br0">19183 14623 0,'0'0'7,"0"0"2,0 0 0,0 0 1,79 4-1,32-4 0,55 0 0,32 0 2,51-8-2,15 4 0,34-4 0,25 3 1,29-3-1,16 4 0,0 4 0,0 0 1,-12 12-1,-17 5 0,9 20 0</inkml:trace>
    </iact:actionData>
  </iact:action>
  <iact:action type="add" startTime="437829">
    <iact:property name="dataType"/>
    <iact:actionData xml:id="d51">
      <inkml:trace xmlns:inkml="http://www.w3.org/2003/InkML" xml:id="stk51" contextRef="#ctx0" brushRef="#br0">16307 15327 0,'0'0'2,"9"-95"2,24-50 4,41-104 3,42-28 0,8 45-1,-16 54-1,-34 54 0,-20 41 1,-17 33-1,5 30 1,3 28-3,30 38 3,53 78-1,29 83 1,-16 20 2,-21-7-6,-33-17 5,-29-25-3,-25-21 2,-29-16-1,-29 12-1,-41 21 2,-62 21 0,-67-1 0,-66-28-2,-7-42 2,-1-41-1,12-38 1,38-28-2,29-30 1,24-57 0,38-67 0,53-103 3,75-107-5,95-142 3,100-53-2,74 61 3,4 129-2,-21 83 0</inkml:trace>
    </iact:actionData>
  </iact:action>
  <iact:action type="add" startTime="438605">
    <iact:property name="dataType"/>
    <iact:actionData xml:id="d52">
      <inkml:trace xmlns:inkml="http://www.w3.org/2003/InkML" xml:id="stk52" contextRef="#ctx0" brushRef="#br0">17876 13787 0,'0'0'7,"0"0"2,0 0 0,0 0 1,70-4-1,4-5 0,38-7 1,25-1-1,12 5 1,-9 8-1,-7-1 0,-18 1 0,-24 8 1,-24 1-1,-22 3 0,-16 0 0</inkml:trace>
    </iact:actionData>
  </iact:action>
  <iact:action type="add" startTime="438883">
    <iact:property name="dataType"/>
    <iact:actionData xml:id="d53">
      <inkml:trace xmlns:inkml="http://www.w3.org/2003/InkML" xml:id="stk53" contextRef="#ctx0" brushRef="#br0">17847 14499 0,'0'0'7,"0"0"2,0 0 0,82-17 1,38-12-1,75-20 0,24-5 1,9 4-1,-9 0 1,-16-3-1,-26-9 0,-19-13 0,-38-8 1,-25-12-1</inkml:trace>
    </iact:actionData>
  </iact:action>
  <iact:action type="add" startTime="439086">
    <iact:property name="dataType"/>
    <iact:actionData xml:id="d54">
      <inkml:trace xmlns:inkml="http://www.w3.org/2003/InkML" xml:id="stk54" contextRef="#ctx0" brushRef="#br0">19195 13178 0,'0'0'8,"0"0"2,0 0-2,0 0 1,0 0 1,0 0-1,83 79 1,-4-17-1,-1 4 0,-7 0 0,-13-4 2,-21-4-3,-17 5 2,-20 7-1,-28 42 0,-47 53 1,-49 42-1,-17-8 0,13-42 1,33-37-2,37-49 2,33-42-1,21-25 0</inkml:trace>
    </iact:actionData>
  </iact:action>
  <iact:action type="add" startTime="439439">
    <iact:property name="dataType"/>
    <iact:actionData xml:id="d55">
      <inkml:trace xmlns:inkml="http://www.w3.org/2003/InkML" xml:id="stk55" contextRef="#ctx0" brushRef="#br0">17958 12872 0,'0'0'6,"0"0"4,0 0-1,71 25 1,20 16-1,41 25 0,9 29 2,-13 17-2,-25-4 0,-32-21 0,-13-21 0,-13-8 1,-8-12-1,-4-9 0,-12-4 0,0-12 0,-5-17 1,5-29-1</inkml:trace>
    </iact:actionData>
  </iact:action>
  <iact:action type="add" startTime="439669">
    <iact:property name="dataType"/>
    <iact:actionData xml:id="d56">
      <inkml:trace xmlns:inkml="http://www.w3.org/2003/InkML" xml:id="stk56" contextRef="#ctx0" brushRef="#br0">19104 12466 0,'0'0'8,"0"0"1,-58 54 1,21 20-1,-17 38 0,9 33 1,-9 17 0,-4-5-2,-16-12 2,-1-33-1,13-26 0,8-11 1,13-9-1,4 0 1</inkml:trace>
    </iact:actionData>
  </iact:action>
  <iact:action type="add" startTime="439907">
    <iact:property name="dataType"/>
    <iact:actionData xml:id="d57">
      <inkml:trace xmlns:inkml="http://www.w3.org/2003/InkML" xml:id="stk57" contextRef="#ctx0" brushRef="#br0">17764 13393 0,'0'0'3,"0"0"-3,124-12 8,87-25-6,103-30 12,42-7-2,-29-1-8,-21-3 4</inkml:trace>
    </iact:actionData>
  </iact:action>
  <iact:action type="remove" startTime="445026">
    <iact:property name="style" value="instant"/>
    <iact:actionData xml:id="d58" ref="#d55"/>
  </iact:action>
  <iact:action type="remove" startTime="445067">
    <iact:property name="style" value="instant"/>
    <iact:actionData xml:id="d59" ref="#d57"/>
  </iact:action>
  <iact:action type="remove" startTime="445096">
    <iact:property name="style" value="instant"/>
    <iact:actionData xml:id="d60" ref="#d52"/>
  </iact:action>
  <iact:action type="remove" startTime="445116">
    <iact:property name="style" value="instant"/>
    <iact:actionData xml:id="d61" ref="#d53"/>
  </iact:action>
  <iact:action type="remove" startTime="445277">
    <iact:property name="style" value="instant"/>
    <iact:actionData xml:id="d62" ref="#d56"/>
  </iact:action>
  <iact:action type="remove" startTime="445546">
    <iact:property name="style" value="instant"/>
    <iact:actionData xml:id="d63" ref="#d54"/>
  </iact:action>
  <iact:action type="add" startTime="444975">
    <iact:property name="dataType" value="strokeEraser"/>
    <iact:actionData xml:id="d64">
      <inkml:trace xmlns:inkml="http://www.w3.org/2003/InkML" xml:id="stk58" contextRef="#ctx0" brushRef="#br1">30244 17683 0,'0'0'7,"0"0"2,0 0 1,0 0-1,-70 50 1,3 41 39,-40 70-19,-9 34-30,-8 16 19,21-8-19,32-17 0,26-12 1,36-29-1,34-8 30,17-17-30,20-25 0,12-29 1,1-24-1,-5-30 0,9-24 10,16-34 1,25-49-5,8-50 4,-8-37-1,-17-38 1,-20-24-1,-33-4 0,-21 3 0,-17 34 0,-12 37 1,-16 38-1,-13 28 1,-13 29 35,-7 26-44,-5 15-1,4 26 1,-4 20-1,-8 21 17,-16 25-16,-5 29 8,13 16 0,12 13 0,16 8 0,9 13 1,21-5-1,16 0 0,17 5 0,12-9 2,16-16-3,5-34 1,4-32 1,0-22-1,-8-20 0,3-16 0,5-26 0,4-28 1,9-38-1,-13-24 1,-5-13-1,-15 8 0,-9 13 0,-13 25 38,-3 12-46,-9 12-1,-4 9 2,0 4-2,-4 8 15,0 8-14,-1 9 7,1 8 2,0 9-1,4 3 0,0 9 0,0-1 1,0 5-2</inkml:trace>
    </iact:actionData>
  </iact:action>
  <iact:action type="add" startTime="451073">
    <iact:property name="dataType"/>
    <iact:actionData xml:id="d65">
      <inkml:trace xmlns:inkml="http://www.w3.org/2003/InkML" xml:id="stk59" contextRef="#ctx0" brushRef="#br0">17673 14023 0,'0'0'9,"0"0"-1,0 0 1,0 0 0,0 0 0,74 29 1,-28-25-1,-1-4 0,5-4 0,0 0 1,-1-5-1,9-3 0,8-9 0,21-8 2,17 0 1,-1 9-3,-12 3 0,-16 9 0,-17 4 0,-13-1 0,1 1 1,7-4-1,18-13 1</inkml:trace>
    </iact:actionData>
  </iact:action>
  <iact:action type="add" startTime="451574">
    <iact:property name="dataType"/>
    <iact:actionData xml:id="d66">
      <inkml:trace xmlns:inkml="http://www.w3.org/2003/InkML" xml:id="stk60" contextRef="#ctx0" brushRef="#br0">18413 12963 0,'0'0'6,"0"0"3,0 0 0,0 0 1,0 41-1,5 30 0,-1 49 0,-8 66 1,-9 46 0,-12 66-1,0 46 0,5-21 0,3-5 1,13-65-1,8-46 1,13-46-1,8-36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6T02:35:11.8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757">
    <iact:property name="dataType"/>
    <iact:actionData xml:id="d0">
      <inkml:trace xmlns:inkml="http://www.w3.org/2003/InkML" xml:id="stk0" contextRef="#ctx0" brushRef="#br0">7085 3552 0,'0'0'2,"0"0"1,0 0 5,0 0 1,83-8 1,8 8-1,46-17 1,36 1 0,26-9-1,37 0 0,16 0 1,21 8-2,21-7 2,4 15 0,20-7-2,-3 16 2,3 0-1,13-9 0,-20 18 0</inkml:trace>
    </iact:actionData>
  </iact:action>
  <iact:action type="add" startTime="18605">
    <iact:property name="dataType"/>
    <iact:actionData xml:id="d1">
      <inkml:trace xmlns:inkml="http://www.w3.org/2003/InkML" xml:id="stk1" contextRef="#ctx0" brushRef="#br0">8310 6819 0,'0'0'1,"0"0"3,0 0 13,0 0-16,0 0 8,-46 4 0,38 0 0,4-4 1,0 0-1,0 0 0,0 0 0,-1 0 1,1 0-1,4 4 0,0 0 0,0 0 1,0-4-1,0 0 0,0 0 1,0 0-1,0 0 0,71 46 0,-38-34 1,8-3-1,5-5 0,3-4 1,1 0-1,8-4 0,-8-1 0,3 5 1,1 5-1,4 3 5,8 0-9,-4 0 4,13 1 0,-1-5 1,-8-4-1,1 0 1,-5-4-1,-4 0 0,-5-1 0,-7 1 1,-5 4-1,1 4 0,-1 1 1,13 3-1,12 0 1,4-4-1,1-4-1,-5 0 2,4-4 0,-12 0-1,-4 0 0,-4 0 0,-5 4 0,5 4 1,8 0-1,16 0 0,13 0 1,8-4-1,-8-4 0,-8-4 0,-13 0 1,-8 3-1,-9 1 0,1 4 1,12 0-2,17 0 2,16-4-1,12-4 1,-7-5-1,-22 1 0,-11 4 0,-5-1 1,0-3-1,25 0 0,24-5 1,9 0-1,-8 1 0,-17 4 0,-4-5 2,4 0-2,17 1 0,8 3 0,4 5 1,-8 0-1,4 0 1,8-5-1,25 5 1,21 0-2,12 8 2,38 4-1</inkml:trace>
    </iact:actionData>
  </iact:action>
  <iact:action type="add" startTime="34982">
    <iact:property name="dataType"/>
    <iact:actionData xml:id="d2">
      <inkml:trace xmlns:inkml="http://www.w3.org/2003/InkML" xml:id="stk2" contextRef="#ctx0" brushRef="#br0">17458 10425 0,'0'0'1,"0"0"3,0 0 4,0 0 2,0 0-1,0 0 0,0 0 0,0 0 0,45-17 1,-3 1-1,36-1 0,30-4 1,24 1-1,5-1 1,-1 0-1,-3 5 0,-22 7 1,-16 1-1,-16 4 0,-25 0 0,-5 0 0,-11 4 2,-5 0-2,-8 0 1</inkml:trace>
    </iact:actionData>
  </iact:action>
  <iact:action type="add" startTime="35350">
    <iact:property name="dataType"/>
    <iact:actionData xml:id="d3">
      <inkml:trace xmlns:inkml="http://www.w3.org/2003/InkML" xml:id="stk3" contextRef="#ctx0" brushRef="#br0">16576 11804 0,'0'0'7,"0"0"1,50-17 2,70-24-1,99-46 0,67-17 2,12-16-3,-67 17 2,-28 7-1,-33 14 0,-21 19 1,-17 14-1,-12 16 0,-29 8 1,-12 4-1,-21 5 0,-17 3 0,-12 5 0</inkml:trace>
    </iact:actionData>
  </iact:action>
  <iact:action type="add" startTime="35637">
    <iact:property name="dataType"/>
    <iact:actionData xml:id="d4">
      <inkml:trace xmlns:inkml="http://www.w3.org/2003/InkML" xml:id="stk4" contextRef="#ctx0" brushRef="#br0">18041 10603 0,'0'0'7,"0"0"1,0 0 2,-66 108 0,4 36-1,-17 72 2,1 16-1,20-46 1,20-58-3,22-49 2,16-29-2,0-21 1,8-17 0</inkml:trace>
    </iact:actionData>
  </iact:action>
  <iact:action type="add" startTime="35822">
    <iact:property name="dataType"/>
    <iact:actionData xml:id="d5">
      <inkml:trace xmlns:inkml="http://www.w3.org/2003/InkML" xml:id="stk5" contextRef="#ctx0" brushRef="#br0">18281 11195 0,'0'0'7,"0"0"2,-54 87 0,5 25 1,-5 37-1,12-4 2,13-13-3,13-24 2,12-21-2,16-13 2,17-3-1,25-5 1,33 0-2,33 0 2,12-12-1,5-12 1,-13-30-1,-4-16 0,0-13 0,-9-8 1,-24-4-1,-25-4 1,-12-8-1,-4-21 1,-1-29-1</inkml:trace>
    </iact:actionData>
  </iact:action>
  <iact:action type="add" startTime="36220">
    <iact:property name="dataType"/>
    <iact:actionData xml:id="d6">
      <inkml:trace xmlns:inkml="http://www.w3.org/2003/InkML" xml:id="stk6" contextRef="#ctx0" brushRef="#br0">20362 9617 0,'0'0'7,"0"0"2,21 42 0,16 37 1,13 41-1,-13 8 1,-16-20 0</inkml:trace>
    </iact:actionData>
  </iact:action>
  <iact:action type="add" startTime="36396">
    <iact:property name="dataType"/>
    <iact:actionData xml:id="d7">
      <inkml:trace xmlns:inkml="http://www.w3.org/2003/InkML" xml:id="stk7" contextRef="#ctx0" brushRef="#br0">19468 10342 0,'0'0'7,"-4"50"2,-4 16 0,8 25 1,21 8-1,20-12 0,17-25 4</inkml:trace>
    </iact:actionData>
  </iact:action>
  <iact:action type="add" startTime="36545">
    <iact:property name="dataType"/>
    <iact:actionData xml:id="d8">
      <inkml:trace xmlns:inkml="http://www.w3.org/2003/InkML" xml:id="stk8" contextRef="#ctx0" brushRef="#br0">20358 10276 0,'0'0'5,"45"-9"5,46-3-1,87-4 0,83-5 2,24-4-2,-11 8 0,-34 1 0,-38 8 1,-45 8-1,-37 4 0,-29 4 1,-24 0-1,-30 9 2,-4 12-3,-25 8 2,-12 17-1,-29 29 1,-41 33-1,-55 33 0,-24-4 0,-25-13 0,5-33 1,7-41-1</inkml:trace>
    </iact:actionData>
  </iact:action>
  <iact:action type="add" startTime="36887">
    <iact:property name="dataType"/>
    <iact:actionData xml:id="d9">
      <inkml:trace xmlns:inkml="http://www.w3.org/2003/InkML" xml:id="stk9" contextRef="#ctx0" brushRef="#br0">20896 10628 0,'0'0'7,"0"0"2,0 0 0,0 0 1,16 41-1,-7 1 0,-5 7 1,-8 1-1,-5 0 1,-3-5-1</inkml:trace>
    </iact:actionData>
  </iact:action>
  <iact:action type="add" startTime="37073">
    <iact:property name="dataType"/>
    <iact:actionData xml:id="d10">
      <inkml:trace xmlns:inkml="http://www.w3.org/2003/InkML" xml:id="stk10" contextRef="#ctx0" brushRef="#br0">21806 10520 0,'0'0'6,"0"0"3,0 0 0,46 62 1,7 0-1,26 17 0,-13 4 1,-8-13 1</inkml:trace>
    </iact:actionData>
  </iact:action>
  <iact:action type="add" startTime="37285">
    <iact:property name="dataType"/>
    <iact:actionData xml:id="d11">
      <inkml:trace xmlns:inkml="http://www.w3.org/2003/InkML" xml:id="stk11" contextRef="#ctx0" brushRef="#br0">19857 12168 0,'0'0'7,"0"0"8,79-21-11,95-24 4,107-34 3,9-4 1,-46 13-4,-66 24 3,-50 21-3,-37 17 3,-25 12-4,-20 9 2,-5 20 1,-8 29-2,-12 41 4,-21 46-5,-21 34 3,-16 3-1,-17-25 2,0-41-2,-4-24-1,0-26 1,1-20 1,-1-30-1,8-28 0,-12-46 3,-4-70-6,20-62 5,30-13-2,24 29-1,13 30 2,-1 40 0,1 34-1,-9 25 1,1 12 0,-5 12-3,0 13 3,-8 4-4,0 0 3,0 0 1,-120 170-1,-12-9 1,-17 1-1,-4-26 0,16-53 1,17-46-2</inkml:trace>
    </iact:actionData>
  </iact:action>
  <iact:action type="add" startTime="41972">
    <iact:property name="dataType"/>
    <iact:actionData xml:id="d12">
      <inkml:trace xmlns:inkml="http://www.w3.org/2003/InkML" xml:id="stk12" contextRef="#ctx0" brushRef="#br0">21289 11311 0,'0'0'2,"0"0"-1,0 0 9,0 0-1,0 0 0,0 0 1,0 0-1,0 0 0,0 0 1,-54 79-1,21-13 0,-37 41 0,-46 47 2,-29 36-2,0 13 0</inkml:trace>
    </iact:actionData>
  </iact:action>
  <iact:action type="add" startTime="48112">
    <iact:property name="dataType"/>
    <iact:actionData xml:id="d13">
      <inkml:trace xmlns:inkml="http://www.w3.org/2003/InkML" xml:id="stk13" contextRef="#ctx0" brushRef="#br0">14880 16374 0,'0'0'2,"0"0"1,0 0 6,75-45 0,49-59 0,45-61 1,1-26-1,-25 17 0,-34 42 1,-28 37-1,-25 33 1,-12 24-1,-5 18 0,-4 11 0,9 22 0,20 28 1,29 50-1,38 75 0,-1 37 1,-8 20-1,-16-12 0,-34-32 0,-20-35 2,-17-40-2,-12-30 0,-9-24 0,-7-17 0,-1-12 1,0-13-1,-8-8-1</inkml:trace>
    </iact:actionData>
  </iact:action>
  <iact:action type="add" startTime="48480">
    <iact:property name="dataType"/>
    <iact:actionData xml:id="d14">
      <inkml:trace xmlns:inkml="http://www.w3.org/2003/InkML" xml:id="stk14" contextRef="#ctx0" brushRef="#br0">17089 15170 0,'0'0'7,"-103"116"3,-42 62-2,-49 74 4,-21 26-2,16-22 0,21-12-1,21-36 0,41-55 1,29-42-1,33-32 1,25-17-2</inkml:trace>
    </iact:actionData>
  </iact:action>
  <iact:action type="add" startTime="49100">
    <iact:property name="dataType"/>
    <iact:actionData xml:id="d15">
      <inkml:trace xmlns:inkml="http://www.w3.org/2003/InkML" xml:id="stk15" contextRef="#ctx0" brushRef="#br0">14470 17091 0,'-41'8'6,"0"-4"4,-30-8-1,-49-13 1,-49-12-1,-71-4 2,-21 29-2,-4 25 2,-20 33-2,37 12 0,53-4 1,38-4-1,58-4 2,41 0-4</inkml:trace>
    </iact:actionData>
  </iact:action>
  <iact:action type="add" startTime="49359">
    <iact:property name="dataType"/>
    <iact:actionData xml:id="d16">
      <inkml:trace xmlns:inkml="http://www.w3.org/2003/InkML" xml:id="stk16" contextRef="#ctx0" brushRef="#br0">13775 16639 0,'0'0'7,"-82"71"4,-9 28-3,-46 54 2,-12 9-1,-8-5 0,20-24 1,34-26-1,33-24 0,20-25 0,33-12 0,22-9 1,32 4-1,58 17 1,91 4-1,62-29 0,9-53 0</inkml:trace>
    </iact:actionData>
  </iact:action>
  <iact:action type="add" startTime="50320">
    <iact:property name="dataType"/>
    <iact:actionData xml:id="d17">
      <inkml:trace xmlns:inkml="http://www.w3.org/2003/InkML" xml:id="stk17" contextRef="#ctx0" brushRef="#br0">11537 13915 0,'0'0'7,"0"0"2,0 0 1,0 0-1,0 0 1,0 0-1,0 0 0,0 0 1,-37 66-1,-9 54-1,-12 58 2,9 21 0,12-17 0,16-41-1,13-42 0,8-28 0,0-26 1,0-20-1,0-25-1,0-8 2,0-17-1</inkml:trace>
    </iact:actionData>
  </iact:action>
  <iact:action type="add" startTime="50562">
    <iact:property name="dataType"/>
    <iact:actionData xml:id="d18">
      <inkml:trace xmlns:inkml="http://www.w3.org/2003/InkML" xml:id="stk18" contextRef="#ctx0" brushRef="#br0">11285 14014 0,'0'0'6,"0"0"4,0 0-1,-9-45 1,5 32-1,0 5 0,4 4 0,0 4 1,0 0 0,50 153-1,28 63 0,30 28 3,-5-29-4,-28-82 0,-21-59 2,-17-32 0,-8-26-2,4-8 2,4-16 0,29-42-2,34-70 2,24-91 0,-8-50-1,-21 9 0,-17-5 0,-11 13 0,-9 16 1,-13 17-2</inkml:trace>
    </iact:actionData>
  </iact:action>
  <iact:action type="add" startTime="50878">
    <iact:property name="dataType"/>
    <iact:actionData xml:id="d19">
      <inkml:trace xmlns:inkml="http://www.w3.org/2003/InkML" xml:id="stk19" contextRef="#ctx0" brushRef="#br0">12716 13112 0,'0'0'6,"0"0"3,0 0 0,-12 45 0,12 34 1,8 87-1,13 74 1,16 58-1,0-8 0,-4-67 1,-12-57-1,-13-58 0,-8-38 1,0-24-1</inkml:trace>
    </iact:actionData>
  </iact:action>
  <iact:action type="add" startTime="51127">
    <iact:property name="dataType"/>
    <iact:actionData xml:id="d20">
      <inkml:trace xmlns:inkml="http://www.w3.org/2003/InkML" xml:id="stk20" contextRef="#ctx0" brushRef="#br0">13018 12872 0,'0'0'7,"0"0"2,104 16 0,41 9 0,61 4 2,14 4-3,-38-8 2,-50-4-1,-45-5 0</inkml:trace>
    </iact:actionData>
  </iact:action>
  <iact:action type="add" startTime="51313">
    <iact:property name="dataType"/>
    <iact:actionData xml:id="d21">
      <inkml:trace xmlns:inkml="http://www.w3.org/2003/InkML" xml:id="stk21" contextRef="#ctx0" brushRef="#br0">12894 14238 0,'0'0'5,"0"0"5,104-46 0,78-16-1,87-25 1,-1 9-1,-69 36 0</inkml:trace>
    </iact:actionData>
  </iact:action>
  <iact:action type="add" startTime="51516">
    <iact:property name="dataType"/>
    <iact:actionData xml:id="d22">
      <inkml:trace xmlns:inkml="http://www.w3.org/2003/InkML" xml:id="stk22" contextRef="#ctx0" brushRef="#br0">14661 12959 0,'0'0'6,"0"0"3,-75 111 1,-32 125-1,-46 187 2,0 16-3,20-71 1,21-111 1,34-108 0,28-66-2,21-38 1</inkml:trace>
    </iact:actionData>
  </iact:action>
  <iact:action type="add" startTime="51692">
    <iact:property name="dataType"/>
    <iact:actionData xml:id="d23">
      <inkml:trace xmlns:inkml="http://www.w3.org/2003/InkML" xml:id="stk23" contextRef="#ctx0" brushRef="#br0">14251 13029 0,'0'0'7,"0"0"1,0 0 1,0 0 1,50-4-1,4 58 0,33 62 1,24 70 0,-7 33-1,-22-28 0,-32-38 0,-17-54 1,-12-41-1,-13-33 0,-4-12 0</inkml:trace>
    </iact:actionData>
  </iact:action>
  <iact:action type="add" startTime="52551">
    <iact:property name="dataType"/>
    <iact:actionData xml:id="d24">
      <inkml:trace xmlns:inkml="http://www.w3.org/2003/InkML" xml:id="stk24" contextRef="#ctx0" brushRef="#br0">19328 13356 0,'0'0'6,"0"0"4,0 0-1,0 0 0,4 79 0,0 41 1,8 70 0,13 46 2,-4-33-4,-5-62 1,-7-54 0,-18-46 0,-3-37 0,12-4 1,-74-190 0,16-71-2,29 4 2,20 75-1,18 66 1,7 38-2,9 28 2,12 25 1,17 25 0,45 33-4,79 54 1,71 79 2,-22 20-1,-70-24 1,-70-26 0,-66-36 0,-54 3 3,-71 38-10,-103 37 6,-49-8 1,24-46-1,63-45 0,78-59 2,49-40 2</inkml:trace>
    </iact:actionData>
  </iact:action>
  <iact:action type="add" startTime="52997">
    <iact:property name="dataType"/>
    <iact:actionData xml:id="d25">
      <inkml:trace xmlns:inkml="http://www.w3.org/2003/InkML" xml:id="stk25" contextRef="#ctx0" brushRef="#br0">20846 13277 0,'0'0'6,"0"0"2,0 75 2,0 49-1,0 104 1,4 78 0,-4-8 0,0-70 0,-4-62-1,-4-63 1,0-45-1</inkml:trace>
    </iact:actionData>
  </iact:action>
  <iact:action type="add" startTime="53182">
    <iact:property name="dataType"/>
    <iact:actionData xml:id="d26">
      <inkml:trace xmlns:inkml="http://www.w3.org/2003/InkML" xml:id="stk26" contextRef="#ctx0" brushRef="#br0">20656 13559 0,'0'0'6,"0"0"3,0 0 1,107 33-1,46 4 0,83 13 2,8-9 0,-49-12 0,-71-16-3,-54-5 6,-37 0-12</inkml:trace>
    </iact:actionData>
  </iact:action>
  <iact:action type="add" startTime="53366">
    <iact:property name="dataType"/>
    <iact:actionData xml:id="d27">
      <inkml:trace xmlns:inkml="http://www.w3.org/2003/InkML" xml:id="stk27" contextRef="#ctx0" brushRef="#br0">20660 14391 0,'41'21'7,"59"12"2,86 13 1,62-13 0,0-25 2,-62-45-4,-41-50 1</inkml:trace>
    </iact:actionData>
  </iact:action>
  <iact:action type="add" startTime="53645">
    <iact:property name="dataType"/>
    <iact:actionData xml:id="d28">
      <inkml:trace xmlns:inkml="http://www.w3.org/2003/InkML" xml:id="stk28" contextRef="#ctx0" brushRef="#br0">17040 17376 0,'0'0'5,"0"0"5,62-24-1,66-22 0,116-62 2,87-66 0,25-45-1,-50-25-1,-20 12 4,-30 25-9,-49 25 5,-29 33 1,-33 16-1,-38 26 1,-36 15 0</inkml:trace>
    </iact:actionData>
  </iact:action>
  <iact:action type="add" startTime="53876">
    <iact:property name="dataType"/>
    <iact:actionData xml:id="d29">
      <inkml:trace xmlns:inkml="http://www.w3.org/2003/InkML" xml:id="stk29" contextRef="#ctx0" brushRef="#br0">18897 15579 0,'0'0'6,"0"0"3,0 0 0,0 0 0,0 0 1,29 46-1,54-29 0,37-5 0,21-4 1,-1-4 1,-11 5-3,-18 3 2,-24 5-2,-25-1 2,-24 9-1,-22 25 1,-20 33-1,-33 66 0,-38 58 0,1-33 1,12-50-1,12-41 0</inkml:trace>
    </iact:actionData>
  </iact:action>
  <iact:action type="add" startTime="54421">
    <iact:property name="dataType"/>
    <iact:actionData xml:id="d30">
      <inkml:trace xmlns:inkml="http://www.w3.org/2003/InkML" xml:id="stk30" contextRef="#ctx0" brushRef="#br0">22741 13754 0,'0'0'6,"0"0"3,-21 53 1,-24 84-1,-79 153 2,-67 99-2,-7-16 0,32-83 0,59-83 0,45-83 0,33-50 1,25-41-1,8-33 0,-4 0 0,78-190 1,59-191-1,33-70 0,-13 82 1,-33 117-1,-58 119 0,-33 59 1,-16 32-1,-5 17 0,1 17 0,3 16 0,17 38 2,37 74-2,22 95 0,-14 30 2,-16-22-2,-20-41 1,-18-45 0,-7-38 2,-9-28-1,-4-17-7,-12-17 5,-8-12 0,-22-13 0</inkml:trace>
    </iact:actionData>
  </iact:action>
  <iact:action type="add" startTime="54838">
    <iact:property name="dataType"/>
    <iact:actionData xml:id="d31">
      <inkml:trace xmlns:inkml="http://www.w3.org/2003/InkML" xml:id="stk31" contextRef="#ctx0" brushRef="#br0">22211 14797 0,'0'0'1,"0"0"5,0 0 3,0 0 0,46 4 1,24 0-1,67-8 1,86-29 1,63-66-2</inkml:trace>
    </iact:actionData>
  </iact:action>
  <iact:action type="add" startTime="56473">
    <iact:property name="dataType"/>
    <iact:actionData xml:id="d32">
      <inkml:trace xmlns:inkml="http://www.w3.org/2003/InkML" xml:id="stk32" contextRef="#ctx0" brushRef="#br0">18761 15298 0,'0'0'6,"0"0"4,62 8-1,25 1 1,49 3-1,30 0 2,24 1-1,13-5 0,29-4-2,49-4 2,29-8-1,42 0 0,29-9 1,-1 9-1,-32 0 2,-9 3-4,-62 18 3,-53-9-1,-46 4 2,-58-8 0,-34-12-3,-11-13 4</inkml:trace>
    </iact:actionData>
  </iact:action>
  <iact:action type="add" startTime="57712">
    <iact:property name="dataType"/>
    <iact:actionData xml:id="d33">
      <inkml:trace xmlns:inkml="http://www.w3.org/2003/InkML" xml:id="stk33" contextRef="#ctx0" brushRef="#br0">14810 10963 0,'0'0'7,"-62"-4"2,-13 0 0,-32 16 0,-17 30 1,-1 36 1,22 34-1,41 4 0,29-8-1,25-13-1,12-16 2,8-13-1,5-17 0,-13-15 1,0-18 0,-4-8-4,0-3 3,0-1 1,4 4-1,4 9 0,9 16 1,8 25-1,16 33 0,29 37 1,26 29-1,7 1 0,-20-17 0,-34-34 1,-24-32 0,-12-22-1,-9-15 0,0-18 0,0-11 1</inkml:trace>
    </iact:actionData>
  </iact:action>
  <iact:action type="add" startTime="58129">
    <iact:property name="dataType"/>
    <iact:actionData xml:id="d34">
      <inkml:trace xmlns:inkml="http://www.w3.org/2003/InkML" xml:id="stk34" contextRef="#ctx0" brushRef="#br0">15637 11505 0,'0'0'7,"0"0"2,54 71 1,20 65-1,13 51 2,-20-22-3,-30-49 1,-29-45 1,-20-26-1,-26-12 0</inkml:trace>
    </iact:actionData>
  </iact:action>
  <iact:action type="add" startTime="58288">
    <iact:property name="dataType"/>
    <iact:actionData xml:id="d35">
      <inkml:trace xmlns:inkml="http://www.w3.org/2003/InkML" xml:id="stk35" contextRef="#ctx0" brushRef="#br0">15641 12396 0,'0'0'5,"0"0"5,79 33-1,-29 12 1,3 30-1,-20 12 0,-16 8 0,-13 13 2,-12 12-2,-21 8 0</inkml:trace>
    </iact:actionData>
  </iact:action>
  <iact:action type="add" startTime="59211">
    <iact:property name="dataType"/>
    <iact:actionData xml:id="d36">
      <inkml:trace xmlns:inkml="http://www.w3.org/2003/InkML" xml:id="stk36" contextRef="#ctx0" brushRef="#br0">17714 12404 0,'0'0'6,"0"0"11,0 0-15,0 0 8,0 0-1,0 0 0,0 0 0,0 0 0,0 0 1,0 0-1,42-42 0,-26 38 0,-4 0 1,-3 4-1,-1 0 0,-4 0 1,0 0-1,0 0 1,1 0-2,-1 0 2</inkml:trace>
    </iact:actionData>
  </iact:action>
  <iact:action type="add" startTime="59684">
    <iact:property name="dataType"/>
    <iact:actionData xml:id="d37">
      <inkml:trace xmlns:inkml="http://www.w3.org/2003/InkML" xml:id="stk37" contextRef="#ctx0" brushRef="#br0">18868 12520 0,'0'0'6,"0"0"3,0 0 0,0 0 1,0 0-1,29-46 0,-29 38 1,-4 0-1,-12-9 0,-21-8 0,-30-8 1,-11 4-1,-5 4 0,13 13 1,16 8-1,8 8 1,9 4-1,4 5 0,8 3 0,4 9 1,13 8-1,16 21 4,21 25-5,29 20 3,21 5-3,4-13 2,-13-17-1,-16-16 0,-17-16 0,-16-14 0,-13-7 2,-12-4-1,-25 3-4,-41 14 3,-55 3 1,-15-4-1,24-25 0,21-28 0</inkml:trace>
    </iact:actionData>
  </iact:action>
  <iact:action type="add" startTime="60636">
    <iact:property name="dataType"/>
    <iact:actionData xml:id="d38">
      <inkml:trace xmlns:inkml="http://www.w3.org/2003/InkML" xml:id="stk38" contextRef="#ctx0" brushRef="#br0">16357 12706 0,'0'0'7,"0"0"2,0 0 0,0 0 1,0 0-1,41 0 0,-3 0 1,16-4-1,3 0 0,18 4 0,24 0 1,29-4 0,21 0 1,9 4-2,-1 0 1,8 4-1,5 0 0,-25-4 0,-38 0 0,-28 0 1,-21 4-1,-13 0 1,-12-4 2,-8 0-2,-4 0-5,0-8 4</inkml:trace>
    </iact:actionData>
  </iact:action>
  <iact:action type="add" startTime="61109">
    <iact:property name="dataType"/>
    <iact:actionData xml:id="d39">
      <inkml:trace xmlns:inkml="http://www.w3.org/2003/InkML" xml:id="stk39" contextRef="#ctx0" brushRef="#br0">17015 12267 0,'0'0'7,"0"0"2,0 0 0,0 0 0,0 0 1,-83 58-1,9-4 0,-17 4 1,-9 4-1,14-4 2,15-4-3,17-9 1,17-3 0,4-9 1,17-4-1,7-8 0,9-1 0,17 5 3,24 12-4,30 13 2,48 4-1,26-4 1,4-13-1,0-4 0</inkml:trace>
    </iact:actionData>
  </iact:action>
  <iact:action type="add" startTime="61443">
    <iact:property name="dataType"/>
    <iact:actionData xml:id="d40">
      <inkml:trace xmlns:inkml="http://www.w3.org/2003/InkML" xml:id="stk40" contextRef="#ctx0" brushRef="#br0">18107 12296 0,'0'0'6,"0"0"3,62 21 0,25 16 0,37 25 1,0 9-1,-28-9 2,-34-17-2,-21-12 0,-20-8 0,-13-4 1,-16 4-1,-38 29 0,-103 66 1,-116 45-1,-86 18 0,-9-47 0</inkml:trace>
    </iact:actionData>
  </iact:action>
  <iact:action type="add" startTime="64575">
    <iact:property name="dataType"/>
    <iact:actionData xml:id="d41">
      <inkml:trace xmlns:inkml="http://www.w3.org/2003/InkML" xml:id="stk41" contextRef="#ctx0" brushRef="#br0">18819 15633 0,'0'0'2,"41"-20"1,38-9 5,33-13 1,20-7 1,-20 11 0,-34 13 2,-20 9-3,-12 3 1,7 1-1,14-5 1,15 1-2,22-1 2,-1 5-2,-3 4 2,-5-1-2,4-7 3,17-1-1,8 5-1,8 8 1,13 0-1,29 4 0,29-5 1,57 1-1,30 13 1,0-5-1,16 4 3,-46 9-9,-28 3 7,-33 5-1,-34 0 0,-16-4 0,-12-5 0,-26-3 0</inkml:trace>
    </iact:actionData>
  </iact:action>
  <iact:action type="add" startTime="73615">
    <iact:property name="dataType"/>
    <iact:actionData xml:id="d42">
      <inkml:trace xmlns:inkml="http://www.w3.org/2003/InkML" xml:id="stk42" contextRef="#ctx0" brushRef="#br0">17288 17583 0,'0'0'2,"0"0"0,-62 13 16,16-1-16,-7 1 5,-14-1 3,-15 5-1,-22-1 0,-20 5 2,0 0 0,0-9-1,8-4-2,0-4 1,-8 1 1,0-5-1,-4-9 0,4-7 0,8-13 2,0-17-2,0-12 1,-4-8-1,13-4-1,-1-17 2,17-25-1,12-37 3,5-42-5,8-28 4,4 8-4,0 24 3,8 34 0,4 37-2,29 29 2,13 21-1,16 8-1,21-12 1,29-25 2,29-21-2,29-4 1,29 4-1,16 20 0,13 14 0,8 7 0,-8 9 2,8 12-3,4 4 2,0 17-1,4 4 0,21-4 0,-4 4 0,-16 0 1,-9 0-1,-33-4 1,-13 4-1,-12 8 0,-24 9 0,-22 8 1,-20 4-1,-12 4 0,-13 0 1,-4 4-1,-4 1 3,-1 3-4,-3 5-3,0 7 4,-1 5 1,-7 5-1,-5 7 0,0 17 0,1 29 1,-1 37 0,-16 50-1,-1 50 0,-11 32 0,-5-11 0,8-43 1,5-40-2,8-46 2,4-25 0,0-8-1,0-9-1,-8 1 2,-5-5 1,-8-8-3,-3-4 1,-5-8 0,-4-5 1,-9-7-1,-24 3 0,-37 5 1,-71 16-1,-120 29 0,-116 29 2,-70 21-2,-4-17 1,46-29-1,82-70 1,29-50 1</inkml:trace>
    </iact:actionData>
  </iact:action>
  <iact:action type="add" startTime="77589">
    <iact:property name="dataType"/>
    <iact:actionData xml:id="d43">
      <inkml:trace xmlns:inkml="http://www.w3.org/2003/InkML" xml:id="stk43" contextRef="#ctx0" brushRef="#br0">14818 17923 0,'0'0'2,"0"0"-1,0 0 9,128 8-1,87-12 0,133-25 2,66-41 0,41-30-2</inkml:trace>
    </iact:actionData>
  </iact:action>
  <iact:action type="add" startTime="78206">
    <iact:property name="dataType"/>
    <iact:actionData xml:id="d44">
      <inkml:trace xmlns:inkml="http://www.w3.org/2003/InkML" xml:id="stk44" contextRef="#ctx0" brushRef="#br0">17698 13733 0,'0'0'6,"0"0"3,99-13 0,120-24 1,187-54 0,103-62 3,-5-9-5,-32 22 1,-17 32 0,8 25 0,42 13 1,62-5-1,41-7 3</inkml:trace>
    </iact:actionData>
  </iact:action>
  <iact:action type="add" startTime="87477">
    <iact:property name="dataType"/>
    <iact:actionData xml:id="d45">
      <inkml:trace xmlns:inkml="http://www.w3.org/2003/InkML" xml:id="stk45" contextRef="#ctx0" brushRef="#br0">20548 16002 0,'0'0'2,"0"0"-1,0 0 16,0 0-15,0 0 7,0 0 1,0 0-1,0 0 0,-25 49 1,30-7-1,-1 8 0,0 3 1,0-7-1,-4-9 0,0-8 0,0-8 1,0-5-1,0-3 0,0-1 0,0-3 1,0-1-1,0 0 0,0-4 1,0 0-1,0 5 0,0-1 1,-4 0-1,-4 17 3,-13 33-2,-8 54 0,-8 41 0,8-8 0,8-37-1,13-38-1,8-41 1,4-29 1,-4 0-5,29-91 6,4-58-2,4-42 0,-4 22 0,-4 44 0,-4 43 2,12 24-4,9 20 3,16 14-1,21 3 1,16 4-2,17 5 2,4 8 0,-13 8-1,-20 12 1,-37 13-1,-29 13 0,-26 16 1,-32 41-1,-33 29-1,-29 13 3,-13-12-3,0-38 1,9-33 1,12-34-1,24-24 0,14-12 1,7-13 0,9-8-2,16-4 2,5 0-2,16-1 1,16 1 1,13-8-1,33-1 1,21-4-1,8 9 1,-12 12-1,-34 12 0,-32 13 0,-13 4 0,0 0 1,-87 54-1,16-13 0,18 1 0,24-9 2,24-8-3,26 0 2,29 4-1,37-5 0,4-3 0,-9-8 1,-19-9-1,-26 0 0,-21 0 0</inkml:trace>
    </iact:actionData>
  </iact:action>
  <iact:action type="add" startTime="88388">
    <iact:property name="dataType"/>
    <iact:actionData xml:id="d46">
      <inkml:trace xmlns:inkml="http://www.w3.org/2003/InkML" xml:id="stk46" contextRef="#ctx0" brushRef="#br0">19812 17049 0,'-50'29'2,"5"0"7,12-4 0,24-4 1,22-9-1,40 5 0,72-1 1,94-3-1,70-9 3,9-12-4,0-17 2,-41-8-1,-50-13 0,-50 1 0,-58 7 0,-37 9 1</inkml:trace>
    </iact:actionData>
  </iact:action>
  <iact:action type="add" startTime="88643">
    <iact:property name="dataType"/>
    <iact:actionData xml:id="d47">
      <inkml:trace xmlns:inkml="http://www.w3.org/2003/InkML" xml:id="stk47" contextRef="#ctx0" brushRef="#br0">19895 17438 0,'-42'71'6,"-3"32"3,-5 42 1,13 8 0,16-16-1,17-46 1,4-29-2,4-24 2,4-22-1,1-16 0,-9 0 0,74-145 1</inkml:trace>
    </iact:actionData>
  </iact:action>
  <iact:action type="add" startTime="88802">
    <iact:property name="dataType"/>
    <iact:actionData xml:id="d48">
      <inkml:trace xmlns:inkml="http://www.w3.org/2003/InkML" xml:id="stk48" contextRef="#ctx0" brushRef="#br0">20590 17099 0,'0'0'5,"0"0"4,0 0 1,-9 87-1,-7 16 0,-9 63 0,-8 49 2,4 9 0,0-25-1,12-30-1,5-32-1,8-38 3,0-41-4,4-37 3,0-25-3</inkml:trace>
    </iact:actionData>
  </iact:action>
  <iact:action type="add" startTime="89003">
    <iact:property name="dataType"/>
    <iact:actionData xml:id="d49">
      <inkml:trace xmlns:inkml="http://www.w3.org/2003/InkML" xml:id="stk49" contextRef="#ctx0" brushRef="#br0">19903 17385 0,'0'0'7,"0"0"3,0 0-1,0 0 0,45 74 0,22-8 1,19 5-1,1-22 0,-12-11 2,-26-22-2,-24-16 0,-25 0 0,-12 0 0,-30 9 1,-61 36-1,-29 46 0,12 25 1,20-16-2,34-34 2,29-21-1,20-16 1,17-12-1,17-5 0,24-3 0,34-9 0,49-17 2,46-33-3,61-57 1,22-34 0,-18 4 2</inkml:trace>
    </iact:actionData>
  </iact:action>
  <iact:action type="add" startTime="89350">
    <iact:property name="dataType"/>
    <iact:actionData xml:id="d50">
      <inkml:trace xmlns:inkml="http://www.w3.org/2003/InkML" xml:id="stk50" contextRef="#ctx0" brushRef="#br0">21549 17240 0,'0'0'3,"-20"45"6,-22 30 0,-7 49 1,-9 37-1,8 5 1,13-21-1,8-21 0,8-33 0,9-29 1,4-24-1,-1-18 1,-3-15-1,-5-10 0,-7-7 1,-22-17-1,-4-4 0,5-4 0,8 3 1,16 10-1,17-1 0,12 0 1,29-16-1,38-22 0,53-24 0,29-4 1,-4 9-1,-28 28 0,-34 29 1,-29 17-2</inkml:trace>
    </iact:actionData>
  </iact:action>
  <iact:action type="add" startTime="89753">
    <iact:property name="dataType"/>
    <iact:actionData xml:id="d51">
      <inkml:trace xmlns:inkml="http://www.w3.org/2003/InkML" xml:id="stk51" contextRef="#ctx0" brushRef="#br0">22571 16966 0,'0'0'7,"0"0"2,-49 79 1,-5 0-1,-16 20 1,-5-4-1,5-16 1,12-21 2,12-12-3,17-17 1,9-13-1,7-3 1,5-5-3,4 4 3,0 9-3,0 16 2,8 34 0,8 45 1,5 28-1,3-3 1,1-29-1,8-50 0,8-41 0</inkml:trace>
    </iact:actionData>
  </iact:action>
  <iact:action type="add" startTime="90743">
    <iact:property name="dataType"/>
    <iact:actionData xml:id="d52">
      <inkml:trace xmlns:inkml="http://www.w3.org/2003/InkML" xml:id="stk52" contextRef="#ctx0" brushRef="#br0">23813 17385 0,'0'0'6,"0"0"3,0 0 0,-42 20 1,-28 9-1,-50 17 1,-33 8 0,12-13 1,21-24-4,33-21 3</inkml:trace>
    </iact:actionData>
  </iact:action>
  <iact:action type="add" startTime="90909">
    <iact:property name="dataType"/>
    <iact:actionData xml:id="d53">
      <inkml:trace xmlns:inkml="http://www.w3.org/2003/InkML" xml:id="stk53" contextRef="#ctx0" brushRef="#br0">23358 16962 0,'0'0'1,"0"0"8,0 0-2,-17 58 1,9-12 2,-1 28-1,5 46 0,8 25 1,9 13 0,8-22 0,12-28 0,8-17-1,4-16 1,1-17 1,-5-13-4,-8-16 4,-12-17-3,-4-24 1,3-58-1,9-166 0</inkml:trace>
    </iact:actionData>
  </iact:action>
  <iact:action type="add" startTime="91363">
    <iact:property name="dataType"/>
    <iact:actionData xml:id="d54">
      <inkml:trace xmlns:inkml="http://www.w3.org/2003/InkML" xml:id="stk54" contextRef="#ctx0" brushRef="#br0">22211 16308 0,'0'0'7,"0"0"1,0 0 3,0 0-2,17 54 0,-9 33 0,-4 87 0,1 78 2,-14 34-1,1-33-1,-13-55 1,5-65 0,8-46-1,3-29 1,1-17-1,-4-12-1,0-16 2,-1-13-1,9 0-2,0 0 2,-70-178 1,45 66-1,9 21 1,3 24-2,5 22 2,0 16 0,-1 12-1,1 13-1,-13 21 2,-36 49-1,-51 66 1,-24 42-1,16-20 0,37-47 1,34-49-1,24-50 0,9-32 0</inkml:trace>
    </iact:actionData>
  </iact:action>
  <iact:action type="add" startTime="91789">
    <iact:property name="dataType"/>
    <iact:actionData xml:id="d55">
      <inkml:trace xmlns:inkml="http://www.w3.org/2003/InkML" xml:id="stk55" contextRef="#ctx0" brushRef="#br0">22480 17070 0,'0'0'7,"0"0"2,21 66 1,25-8-1</inkml:trace>
    </iact:actionData>
  </iact:action>
  <iact:action type="add" startTime="106576">
    <iact:property name="dataType"/>
    <iact:actionData xml:id="d56">
      <inkml:trace xmlns:inkml="http://www.w3.org/2003/InkML" xml:id="stk56" contextRef="#ctx0" brushRef="#br0">16833 1929 0,'0'0'2,"0"0"-1,0 0 8,0 0 2,54 74-3,8-7 2,16 7-1,13-8 1,-8-16 1,-4-17-1,-13-8-1,-12-8 0,-5 8 1,-3-9-1</inkml:trace>
    </iact:actionData>
  </iact:action>
  <iact:action type="add" startTime="106796">
    <iact:property name="dataType"/>
    <iact:actionData xml:id="d57">
      <inkml:trace xmlns:inkml="http://www.w3.org/2003/InkML" xml:id="stk57" contextRef="#ctx0" brushRef="#br0">16974 2981 0,'0'0'6,"0"0"4,0 0-2,0 0 1,78 8 1,5 0-1,25-8 0,11-8 0,-15-9 3</inkml:trace>
    </iact:actionData>
  </iact:action>
  <iact:action type="add" startTime="106981">
    <iact:property name="dataType"/>
    <iact:actionData xml:id="d58">
      <inkml:trace xmlns:inkml="http://www.w3.org/2003/InkML" xml:id="stk58" contextRef="#ctx0" brushRef="#br0">16812 3941 0,'0'0'6,"0"0"3,0 0 2,75-58-3,94-49 1,113-51 2,78-90-3,-9-50 1</inkml:trace>
    </iact:actionData>
  </iact:action>
  <iact:action type="add" startTime="107156">
    <iact:property name="dataType"/>
    <iact:actionData xml:id="d59">
      <inkml:trace xmlns:inkml="http://www.w3.org/2003/InkML" xml:id="stk59" contextRef="#ctx0" brushRef="#br0">17900 2003 0,'0'0'6,"0"0"3,0 0 1,46 0-1,41 0 1,70-8-1,66 0 2,42-25-3,-37-9 1,-63 9 0,-49 8 1</inkml:trace>
    </iact:actionData>
  </iact:action>
  <iact:action type="add" startTime="107331">
    <iact:property name="dataType"/>
    <iact:actionData xml:id="d60">
      <inkml:trace xmlns:inkml="http://www.w3.org/2003/InkML" xml:id="stk60" contextRef="#ctx0" brushRef="#br0">18169 2575 0,'0'0'7,"0"0"3,0 0-1,0 0 0,0 0 1,62 25-1,50-42 0,45-24 0,-8-9 3,-37-8-4,-42 8 2,-33 9-2,-37 24 2,-24 1-1,-30-1 2,-29 17-4,-8 9 3,-4 7 0,12 9-1,17 0 2,16 0-4,13 16 3,8 9-1,0 33 0,0 16 0,4 9 1,13-17-1,12-25 0,8-16 1,-4-9-2,5-16 2,-5 0-1,-4-9 1,0-7-2,-4 7 2,0 1-1,-5 7 1,-3 18 0,-5 16-2,1 25 1,7-9 1,9-8 0,9-16-2,-1-17 3,0-8-3,1-8 1,-1-9 1,4-8-2,-12 0 3,0 0-4,58-50 4,0 9-2,33-17 0,33 0 0,17 16 0,-9 18 1,-24 15-1,-21 26 1,-25-1-1,-29 9 3,-25-8-1,-8-17-7,-29 58 6,-25-17 0,-16 9-2,4-9 1,16-16 0,17-8 2,25-26-3,8 9 1,54-149 0,62-107 1</inkml:trace>
    </iact:actionData>
  </iact:action>
  <iact:action type="add" startTime="108076">
    <iact:property name="dataType"/>
    <iact:actionData xml:id="d61">
      <inkml:trace xmlns:inkml="http://www.w3.org/2003/InkML" xml:id="stk61" contextRef="#ctx0" brushRef="#br0">20097 1705 0,'0'0'9,"0"0"-6,0 0 7,0 0-1,17 42 0,-13-1 1,0 1-1,4-9 0,9-8 1,4-17-1,-21-8 0,91-25 1,-4 0-1,20 0 0,1 9 2,-17 7-3,-25 1 1,-21 0 1,-20 8-1,-21 8 0,-4-8 0,-82 42 1,-100 24 0,-129 58-1,-36 9 1,61-34-1,59-16 0,82-34 0,58-7 0,37-9 1,34-8-1,24-9 0,25-7 1,62-18-1,108-40 0,87-34 1,-9-17-1,-58 18 1,-74 24-1,-62 33-1,-37 8 1,-34 9 1,-11 0-1,-5 8 0,0 0 0,0 0 1,-162 174 0,17 8-1,-8 58 1,-8 91-2,33 17 1,41-17 1,29-58 0,33-90-2,17-67 2,16-59-1,9-40 0,-17-17 0,62-50 1,4-74-1,17-75 0,4-24 0,-17 8 0,-12 49 1,-21 50-1,-4 25 1,-16 33-1,-9 25 0,-4 16 0,-4 17 0,0 0 3,0 0-5,-29 141 3,-4 0-1,4 24 1,8-24-1,5-33 0,-5-17 0,5-33 1,-5-17-2,0-24 2,1-9 1,-1-8-4,0-25 3,0-16 0,5-17-2,16-25 1,16-16 6,22-17-9,20 8 1,4 25 3,-17 34-1,-12 32 0,-16 9 0,-9 16 2,-8 17-3,0-25 2,-41 108-2,16-50 2,8-17 0,13-16-1,8-9 0,9-7 0,-13-9 0,78-58 1,-3-17-2,-5-8 2,-12 17-1,-25 25 0,-12 24 1,-13 17-1,0 8 0,5 26 0,3 15 0,1 9 2,-5-8-2,1-17 0,-1-8-1,-3-9 1,3-16 1,4 0 0,9-16-1,13-26 0,11-16 1,-3-8-2,-9 17 1,-12 15 1,-5 18-1,-3 8 0,0 24 1,7 34-1,5 66 1,-8 66-1,-13 33 0,-12-16 0,-17-33 1,-8-59-1,-4-49 0,4-41 1,9-17-1,-1-33 0,0-34 1</inkml:trace>
    </iact:actionData>
  </iact:action>
  <iact:action type="add" startTime="109462">
    <iact:property name="dataType"/>
    <iact:actionData xml:id="d62">
      <inkml:trace xmlns:inkml="http://www.w3.org/2003/InkML" xml:id="stk62" contextRef="#ctx0" brushRef="#br0">21876 2194 0,'0'0'8,"0"0"1,0 0 1,0 0-1,-62 74 0,-33 42 0,-33 17 1,0-9 0,28-41-1,34-17 0,21-24 0,16-1 1,8-8-1,13-8 0,8-9 0,4 1 1,4-9-2,9 9 2,-1-9 0,1 9-1,-5-9 0,-4 9 0,1-1 1,-5 9-1,0 8 1,-4 17-1,4 8 0,0 25 1,0-1-1,-4 9 0,0 9 0,0-9 1,0 0-1,0-8 1,0-25-2,13-9 2,-5-24-1,13-16 0,-21-9 0,120-75 1,25-66-1,37-74 0,24-58 1,-7 8-1,-17 33 0,-21 41 0,-41 67 5,-37 50-8,-29 32 3,-21 26-1,-16 7 2,-13 18-2,-4-9 2,-25 83-1,-21-1 1,-3-7-1,3-9 1,13-25-1,8-16 0,1-8 0,3-9 0,4-8 2,1-8-3,-1-9 1,1 1 1,-1-9-1,5 8 0,8 9 1,4 0 0,0 8-1,0 0-1,107-50 2,17 9-1,33-17 0,-8 0 2,-16 0-3,-30 16 1,-28 18 1,-22 7-1,-15 17 1,-18 0-2,-7 17 2,-13 7 1,-13 26-4,-20 41 3,-25 25-2,-8 0 3,-4-25-3,8-25 1,16-16 1,13-25-1,8-17 0,17-8 0,4-8 1,4 8-2,29-83 3,8-8-2,17 8 0,4 17 1,4 25-1,-4 24 0,-4 17 0,-1 25 1,-7 25 0,-13 16-2,-29 0 1,-8 0 1,-29 9-2,-25-9 2,-41 9-1,-38 7 1,-16-7-2,17 8 2,32-9 0,30 1-1,28-17-1,21-25 2,17-8 0,12-17-1,4 0 0,13-8 0,-21 0 0,70-16 1,-28-9-1,-5 8 0,-20 17 0,-13 9 0,-4-9 0,-37 74 1,-17 9 1,-17 25-3,5-9 1,8-16 0,9-25 1,7-17-1,9-24 0,12-17 1,1-9-2,-9-16 1,0-8 1,-4-16-1,12-1 1,9 9-1,8 7 1,8 18-2,8-1 3,17 1-2,21 8-1,8-1 2,20 1 0,13 8-2,9-8 2,11-9-1,9-8 0,4-16 3,-8 8-4,-12 0 2,-13 8-2,-17 0 1,-20 8 0,-17 9 0,-12 16 0,-4 1 1,-1 16-1,-11 8 1,-5 25-2,-8 8 2,-17 17-1,-16-1 1,-5-15-2,1-34 2,8-8 0,4-17-2,4-8 1,0-8 2,0-9-3,5-8 1,3 0 1,9 9-1,0-9 1,8 25-2,0 0 1,0 0 0,95-25 1,-8 50-1,0 16 0,-5-7 1,-16-10-1,-20-15 2</inkml:trace>
    </iact:actionData>
  </iact:action>
  <iact:action type="add" startTime="111741">
    <iact:property name="dataType"/>
    <iact:actionData xml:id="d63">
      <inkml:trace xmlns:inkml="http://www.w3.org/2003/InkML" xml:id="stk63" contextRef="#ctx0" brushRef="#br0">16047 4765 0,'0'0'6,"54"-4"4,70-4-1,145-17 2,136-12-3,42-5 2,8 13-1,17 8 0,20 9 0,42 16 0,70 17 1,66 16-1,46 17 1,16 0-1,-33-17 0,-37-25 1</inkml:trace>
    </iact:actionData>
  </iact:action>
  <iact:action type="add" startTime="129471">
    <iact:property name="dataType"/>
    <iact:actionData xml:id="d64">
      <inkml:trace xmlns:inkml="http://www.w3.org/2003/InkML" xml:id="stk64" contextRef="#ctx0" brushRef="#br0">16295 1184 0,'0'0'2,"0"0"0,0 0 7,0 0 1,0 0-1,0 0 0,0 0 0,0 0 1,-16 74-1,-9 26 0,-8 49 1,-9 58 0,13 33-2,-4 33 2,4-8-1,13 0 0,-22 0 1,-3-25-1,-13-8 1,-16-8-1,0-26 1,8-24-1,12-16 0,13-34 0,16-17 0,9-20 1,3-16-1,5-22 2,4-28-3,0-21 1</inkml:trace>
    </iact:actionData>
  </iact:action>
  <iact:action type="add" startTime="129921">
    <iact:property name="dataType"/>
    <iact:actionData xml:id="d65">
      <inkml:trace xmlns:inkml="http://www.w3.org/2003/InkML" xml:id="stk65" contextRef="#ctx0" brushRef="#br0">16510 1175 0,'0'0'8,"0"0"1,0 0 0,75 17 1,16 8-1,53 0 0,30-9 2,37-24-1,46-25-1,24-17 1,46-16 1,4 8-3,16 17 3,-7 7-3,7 1 1,-16 8 1,-41 17-2,0-17 1,-17 9 1,-4-9 0,12-8 1,-4 8-1,9-8-1,-18 16-4,-23 17 4,-26 0 0,-25 9 1,-28 7-1,-34-8 0,-33-8 0,-24 9 1,-13-1-1,-8 9 1,-5-1-2,1 1 1,-4-1 1,-1 1-1,-4-1 1,-3-7 0,-9 7-2,0-8 1,-5 9 1,1-9-2,0 9 2,4-9 0,0 9-1,0-1 0,4 1 0,-4-1 1,-4 9-1,0-8 1,0 8-1,-1 8 0,5 16 0,0 9 0,4 25 1,0 8-1,1 17 0,-5 16 0,-5 9 1,-7-9-1,-9-8 0,-8 8 1,-4 17-1,-4 16 0,-21 25 0,-4 9 2,-13 41-4,-8 8 3,5 0-1,-22 8 4,1-41-7,8-41 4,8-17-1,17-33 0,16-33 0,-3-9 0,3-16 2</inkml:trace>
    </iact:actionData>
  </iact:action>
  <iact:action type="add" startTime="131310">
    <iact:property name="dataType"/>
    <iact:actionData xml:id="d66">
      <inkml:trace xmlns:inkml="http://www.w3.org/2003/InkML" xml:id="stk66" contextRef="#ctx0" brushRef="#br0">21210 8235 0,'0'0'7,"0"0"2,0 0 0,0 0 1,-8-42-1,4 26 1,0-1-1,0 1 0,-1 3 0,1 1 0,0 3 1,0 5-1,0 4 0,4 0 1,0 0-1,-25 137 0,4 53 1,1 79 1,11 13-2,5-38-1,4-62 1,4-53 0,1-42 1,-5-33-1,0-21 0,-5-13 0,1-7 1,-4-13-1,8 0 0,-79-71 1,-16-32 0,0-13-2,25 12 2,20 30-1,13 16 0,12 21 0,13 16 0,-5 13 1,13 8-1,0 4 1,4 8-2,8 21 2,21 46-1,29 41 1,0 17-1,0-17 0,-13-41 1,-12-26-1,-4-20 1,-8-12-1,-4-8 0,-1-13 1,21-25-1,59-79 1,90-144-1,74-154 0,-7-57 1</inkml:trace>
    </iact:actionData>
  </iact:action>
  <iact:action type="add" startTime="143494">
    <iact:property name="dataType"/>
    <iact:actionData xml:id="d67">
      <inkml:trace xmlns:inkml="http://www.w3.org/2003/InkML" xml:id="stk67" contextRef="#ctx0" brushRef="#br0">17689 12578 0,'0'0'2,"0"0"0,0 0 7,0 0 1,0 0-1,0 0 0,0 0 1,54-8-1,-21 8 0,17 0 1,16-5-1,4 5 0,9-4 0,0 0 0,12 0 2,16 0-3,21 0 2,1 4-1,-5-4 0,-8 4 0,-5 4 1,14 0-1,15 0 1,9 4-1,12 5 0,13 3 0,12 1 0,1 8 1,-18-1-1,-24 1 2,-21-4-3,-8-9 1,-4-7 0,-5-5 1,-7-13-1,-1-12 0</inkml:trace>
    </iact:actionData>
  </iact:action>
  <iact:action type="add" startTime="146030">
    <iact:property name="dataType"/>
    <iact:actionData xml:id="d68">
      <inkml:trace xmlns:inkml="http://www.w3.org/2003/InkML" xml:id="stk68" contextRef="#ctx0" brushRef="#br0">14590 16126 0,'0'0'6,"0"0"3,0 0 0</inkml:trace>
    </iact:actionData>
  </iact:action>
  <iact:action type="add" startTime="146102">
    <iact:property name="dataType"/>
    <iact:actionData xml:id="d69">
      <inkml:trace xmlns:inkml="http://www.w3.org/2003/InkML" xml:id="stk69" contextRef="#ctx0" brushRef="#br0">14657 15675 0,'0'0'8,"0"0"1,0 0 0,0 0 0,0 0 1,0 0-1,0 0 1,0 0-1,49-58 1,-32 33-1,-1-4 1,1 0-1,4-4 0,3 0 1,5-5-1,9 1 0,20-4 0,24-1 1,22 1-1,7 0 0,-7-1 1,-17 5 0,-9 4-1,9 4 0,8 0 0,13 4 0,8 4 1,0 5 0,0 3-1,12 1 0,12-5 1,1 5-2,-8-1 2,-22 5 0,-16 0-1,1 0-1,-1-5 2,0 1-1,0-1 1,-8 5 0,-13 4-1,-12 4 0,-4 4 0,4 0 0,5-4 0,3 0 2,9 0-3,-1 0 1,-3 0 2,-13 0-3,-13 0 2,-7 0-1,-9 4 1,-8 1-2,-5-1 1,1 4 1,-4 0-2,-1 5 3,-3-1-2,-1 9 0,0 8 0,5 16 0,-1 17 0,1 13 1,-13 8 0,-4 12-1,-4 13-1,4 8 3,0 12-3,0-8 2,-8-17-1,-1-11 0,-3-14 1,-4-7-2,-9-5 2,0 0-1,0 0 0,0 1 0,5-1 1,-1-4-1,-4 0 0,-4 0 1,-4-4 0,-4 0-2,-5-8 1,1-5 3,0-7-2,3-5 1,5-4-2,0-5-4,0 1 4,-4 4 1,-13 0-1,-12 4 0,-16 9 0,-13 3 1,-5 5-1,9 0 0,9-1 1,3-3-1,-16-1 0,-16 1 0,-21-5 0,-1-3 1,-16-5-1,-3 0 1,-6-4-1,1 0 0,9 0 0,15-8 0,9-5 0,0-3 1,0-1-2,9 0 2,20-3-1,20-5 1,13-8-1,5-5 0,-1-7 1,0-1-1,0-3 1,0-5-1,1-4 0,-5-9 0,0-11 0,-4-17 1,4-17-1,16-17 0,18-7 0,7-5 1,1-8-1,-1-4 1,0 8-1,13 12 0,8 9 0,5 0 0,-1 0 0,-8-1 1,-8-3-1,-1 0 1,9 8-1,9-1 1,11 1-2,13 4 2,5 5-1,-9 7 0,-4 13 0,-5 12 0,-3 9 1,-1 4-1,1 3 0,-1 1 1,5 0 0,0 0-2,4 0 2,-1 4-1,1 0 1,8 0-2,9-4 2,16 0 0,29-9-2,8 1 2,12 4-1,-3 4 0,-13 4 0,-4 4 1,4 0-1,8 0 0,8 0 2,5-4-3,-8 4 2,-5-4-2,4 0 2,1 5-1,-1 3 0,-3 9 0,-9 3 0,-9 5 1,-11 0 0,-1-4-1,0 4-1,21-1 2,17 1-1,12 0 1,16-4-1,-24 0 0,-13-5 1,-16 1-1,-21 3 0,-16 5 0,-13 0 1,-13 0-2,-3 4 2,-5 0 2,1 0-6,-5 0 5,0 0-3,5 4 1,-1 0 1,9 5-1,-9 7 1,9 13-2,-9 13 3,-3 11-3,-5 18 2,0 16-1,4 24 0,1 22 1,-5 8-2,-8-1 3,-1-7-3,5-21 2,9-9-2,-1 1 3,0-9-3,-8-8 2,-8-8-1,0-5 0,-5-8 1,1-8-1,4-4 0,-1-8 0,1-1 1,0-3-1,-1-1 0,-3 0 1,0 1-1,-5-1 0,1 1 0,-5-1 1,-4 0-1,-4 1 1,-8-1-1,-17 5 1,-25 4-2,-16 3 3,-4-3-2,4 0 0,12-9 0,9-4 0,-5 1 1,-16-5-2,-21-4 1,-8 0 0,-4 0 1,-5-4-1,-7-5 0,-14-7 1,1-1 1,4-8-1,5-12-4</inkml:trace>
    </iact:actionData>
  </iact:action>
  <iact:action type="add" startTime="152369">
    <iact:property name="dataType"/>
    <iact:actionData xml:id="d70">
      <inkml:trace xmlns:inkml="http://www.w3.org/2003/InkML" xml:id="stk70" contextRef="#ctx0" brushRef="#br0">14259 15584 0,'0'0'2,"0"0"-1,0 0 8,0 0 2,0 0-3,0 0 2,0 0-1,0 0 0,-24 41 0,24-29 1,0 9-1,4 8 0,4 25 0,13 25 1,-1 20-1,1 13 2,-4 0-3,-1 3 2,9 6-1,4-1 0,-4-9 0,-9-11 0,-7-22 1,-9-7 0,4-9-1,0-4 0,4 4 1,5 0-1,3 4 0,5-8 0,0-4 1,-5-8-2,1-5 2,-5-4-1,-4-8 1,5 0-1,-13-4 0,4-4 0,-4-5 1,0 1 0,-4 0-2,4-1 2,-9 1-2,1-1 1,4 1 1,0-5-1,0 1 1,0-5-2,4 0 2,0-4 1,4 5-3,0-1 1,0-4 0,4 0 1,5 0-1,3 0-1,9 1 2,8-1 2,13 0-5,20-4 2,33-8 1,21-5-1,13-3 1,-9-1-2,-4 0 1,0-3 1,0-5-1,0-4 0,-5 0 0,-7-4 1,-25 0-1,-5-5 0,5-3 1,0 0-1,16-5 0,13 5 0,0 8 1,-9 4-1,-12 8 0,-4 0 1,-4 1 0,-1-1-2,1 0 1,-4 0 1,-9 1-1,-12 3 0,-8 5 1,-9-1-1,-4 1 0,1-1 2,-1-3-4,0-1 3,-4-3-1,-4-1 0,-4 0 1,-4 1-1,-5 3 0,-3 0 0,-1 1 0,0-9 1,1-8 1,3-13-4,13-16 3,13-21 0,7-20-2,1-9 2,-17-4 0,-16 9-2,-9 3 2,4-4 0,5-3-2,-1-1 1,-11 4 1,-10 5-1,-11 7 0,-1 10 0,1 11 1,-1 13 0,1 12-2,3 9 1,-12 4 1,5 3-1,-5 1 0,-4 0 0,-8 0 1,-1 0-1,-7 0 1,-17 4-1,-17-4 0,-12 8 0,-8 0 0,4 8 2,4 5-3,-8 8 1,-9 4 1,-20 4-2,-21 8 3,8 5-3,13 0 2,8-1-1,-4 1 0,-5-1 0,5-3 1,17-5 0,12-4-2,-5 0 2,-7 5-1,-5 3 0,0 5 1,21-1 0,17 1-2,24-5 2,5 0-1,12 1 0,8-1 0,4 1 1,5-1-1,-1 5 0,-4 8 1,1 12-2,-1 21 2,0 25-2,1 41 2,-1 33 0,8 21 1,9 8-4,4 1 2,4-1 1,5-4-1,-1-12 0,-4-29 0,0-17 1,5-12-1,7-5 1,25 1-2,46 8 2,62-4 0,87-21-2,91-37 3</inkml:trace>
    </iact:actionData>
  </iact:action>
  <iact:action type="add" startTime="162088">
    <iact:property name="dataType"/>
    <iact:actionData xml:id="d71">
      <inkml:trace xmlns:inkml="http://www.w3.org/2003/InkML" xml:id="stk71" contextRef="#ctx0" brushRef="#br0">16357 3941 0,'0'0'1,"0"0"2,0 0 6,54-8 0,12 8 0,33-8 1,30-1-1,24 1 1,8 0 2,9-1-4,12 18 2,12-1-1,42 25 0,29 9 1,-5-1 0,14 0 0,-6-16-2,-28-17 2,13-8-2,-1-16 1,9-1 1,28 1 0,-15 7-2,32 18 1,-4-1 1,12 25-1,9-16 2,-42 8-3,5 8 2,-30-17-1,-20 1 0,0 8 0,-17 8 1</inkml:trace>
    </iact:actionData>
  </iact:action>
  <iact:action type="add" startTime="163647">
    <iact:property name="dataType"/>
    <iact:actionData xml:id="d72">
      <inkml:trace xmlns:inkml="http://www.w3.org/2003/InkML" xml:id="stk72" contextRef="#ctx0" brushRef="#br0">22753 4653 0,'0'0'6,"0"0"4,0 0-1,0 0 1,0 0-1,0 0 0,0 0 0,0 0 1,0 0-1,-16-41 0,16 37 0,0 0 1,4 4-1,0 0 0,-4 0 1,29 12-1,8 13 0,17 20 1,4 13-1,-4 4 0,-4 1 0,-9-1 1,-8-9 0,-4-7 2,-8 0-3,-5-5 1,1 9-1,8 8 0,-9 16 0,9 17 0,-9 4 2,-3 1-3,-9-5 1,-4 0 0,4 0 0,0 4 0,9 0 0,-5 1 1,0-9-1,-4-9 1,-4-16-1,-4-8 1,0-12-2,4-13 2,0-5-1,0-7-1,0-5 2,0 1-3,-4-5 2,-4-4 1,-9-4-1,17 0 0,-99-33 1,16-8-1,9-9 0,12 4 1,20 13-1,17 13 1,9 3-1,3 5 1,9 3-2,4 5 2,0 4-1,0 0 1,0 0-1,0 0-1,0 0 4,0 0-5,58 87 3,-21-29 0,9 13-1,4 3 0,-1-4 0,-7-7 0,-9-14 0,-8-7 1,-5-9-1,-3-8 0,-5-5 1,-4-3 0,5-5-2,-9-3 1,0-1 1,0-4-2,0-8 2,13-17 0,45-62-1,66-111 1,58-59-1,21-24 0,-33 37 0,-21 33 0</inkml:trace>
    </iact:actionData>
  </iact:action>
  <iact:action type="add" startTime="165700">
    <iact:property name="dataType"/>
    <iact:actionData xml:id="d73">
      <inkml:trace xmlns:inkml="http://www.w3.org/2003/InkML" xml:id="stk73" contextRef="#ctx0" brushRef="#br0">22654 8425 0,'0'0'7,"0"0"10,0 0-15,0 0 6,54 12 2,25-16 0,57-16-1,21-13 0,-4-5 3,-12 5-4,-29 4 0,-34 13 2,-24 3 0,-17 9-1</inkml:trace>
    </iact:actionData>
  </iact:action>
  <iact:action type="add" startTime="165915">
    <iact:property name="dataType"/>
    <iact:actionData xml:id="d74">
      <inkml:trace xmlns:inkml="http://www.w3.org/2003/InkML" xml:id="stk74" contextRef="#ctx0" brushRef="#br0">23440 7953 0,'0'0'1,"0"0"3,0 0 5,0 0 1,0 0-1,-45 41 0,-88 150 1,-152 211 0,-42 20 4,99-149-7,59-91 3,82-103-1,46-54 0,24-33-1,13-30 1,25-40 1,41-55-1,29 5 3,-13 41-4,-24 33 2,-21 25-2,-12 17 2,-9 20-2,-3 29 1,-1 62 1,-16 96-1,-13 58 0,-4-30 0,4-57 2,9-67-3,4-37 1,4-29 0,4-28 0,0-5-2,0 0 2,53-207 1,1 12-1,0 0 1,-4 30-1,-13 45 0,-8 45 0,4 25 0,0 13 1,8 12-1,5 13 1,-9 16 0,17 21-2,4 33 2,4 37 0,-13 42-1,-11 37 0,-13 12 0,-13-8 1,-4-25-1,-4-41 0,-4-38 1,-8-16-1,-8-20 0,-13-26 0,29-12 0,-108-66 1,25-42 0,9-28-1,16 16 0,21 41 0,12 29 0,8 21 0,9 13 0,8 3 1,4 5 0,8 0-3,17-1 3,0 5-1,-4 0 1,-8 12-1,-17 17 1,-33 46-1,-29 49 0,-9 12 1,13-45-2,25-37 4,25-25-4,16-17 0,-8-8 2,87-37 0,62-59-1,46-61 0,7-46 0,-44-12 0,-26-21 0,0-50 0,-12-12 1,-33 41-1,-29 55 1,-33 73-1,-13 46 0,-3 30 1,-5 24-1,0 8 0,0 13 1,0 8-2,4 8 1,13 13 1,-4 8-1,3 0 2,-7-5-3,-9-7 2,-4-17-2,-29 21 2,-12-17-1,-21-4 0,-13-4 2,-4 8-3,5 12 1,8 22 0,8 20 1,16 12-1,18-4 1,11-8-1,9-16 0,8-18 1,13-11-2,20-17 2,33-17-1,42-25 0,25-11 1,-1 11-2,-8 13 2,-8 16-1,-12 13 1,-9 8-1,-12 9 0,-17 3 1,-12 1-2,-20 4 2,-14 3 0,-15 1-2</inkml:trace>
    </iact:actionData>
  </iact:action>
  <iact:action type="add" startTime="167257">
    <iact:property name="dataType"/>
    <iact:actionData xml:id="d75">
      <inkml:trace xmlns:inkml="http://www.w3.org/2003/InkML" xml:id="stk75" contextRef="#ctx0" brushRef="#br0">24119 8781 0,'-71'29'1,"-28"13"5,-13 7 4,9-7-1,37-5 2,33-8 0,24-17-3,22-3-1,16-5 3,20-8-1,26-5 1,20-7-1,13-1 1,8 5-1,-1 8 0,-7 8 1,-9 4-1,-12 4 0,-17 5 1,-24 4-2</inkml:trace>
    </iact:actionData>
  </iact:action>
  <iact:action type="add" startTime="167506">
    <iact:property name="dataType"/>
    <iact:actionData xml:id="d76">
      <inkml:trace xmlns:inkml="http://www.w3.org/2003/InkML" xml:id="stk76" contextRef="#ctx0" brushRef="#br0">23957 9617 0,'0'0'1,"0"0"-1,0 0 7,0 0 2,0 0 1,0 0-1,0 0 0,91 42 1,-8-21-1,8 8 0,-12 16 1,-30 21-1,-28 21 1,-25 17 1,-29 20-2,-8-8 1,-1-25-1,9-29 1,12-25-1,5-12 0,8-12 1,-1-9-2,5-8 3,0-9-5,0-20 4,4-17-1,0 1 1,0 7-1,0 9 0,-4 13 1,-13 11-2,-32 30 2,-88 74-1,-91 108 1,-7 37-1</inkml:trace>
    </iact:actionData>
  </iact:action>
  <iact:action type="add" startTime="168635">
    <iact:property name="dataType"/>
    <iact:actionData xml:id="d77">
      <inkml:trace xmlns:inkml="http://www.w3.org/2003/InkML" xml:id="stk77" contextRef="#ctx0" brushRef="#br0">24475 9398 0,'0'0'7,"0"0"1,0 0 3,0 0-3,-42 116 1,-41 58 1,-45 95 0,-17 25-1,1 4 0,11-37 0,21-42 0,26-20 0</inkml:trace>
    </iact:actionData>
  </iact:action>
  <iact:action type="add" startTime="184021">
    <iact:property name="dataType"/>
    <iact:actionData xml:id="d78">
      <inkml:trace xmlns:inkml="http://www.w3.org/2003/InkML" xml:id="stk78" contextRef="#ctx0" brushRef="#br0">4032 9882 0,'0'0'2,"0"0"-1,0 0 8,0 0 1,0 0 0,0 0-1,0 0 1,0 0-2,0 0 1,0 0 1,0 0-1,0 0 1,0 0-1,0 0 0,50 9 1,-17-1 0,16 0-1,9-4 0,8-4 0,9 0 0,-9-4 0,-8 4 4,0 4-6,0 5 2,0-1 0,12 4 1,9 1-1,-1-9 1,9-4-1,4-4 0,0 0 0,-8 4 1,-4 0-1,-1 4 0,1-4 0,-1 0 1,1 0-1,0-4 0,-1 4 1,-7 0-1,-5 0 1,-4 4-2,0 4 2,0 0-1,0 1 0,0-1 1,-4-4-1,4-4 0,0 0 0,4 0 2,1-4-3,-5 4 1,-4 0 0,-1 0 1,-3 4-1,0 0 0,0 0 0,0 1 1,4-1 0,-1-4-1,10-4 0,3-1 0,-4 1 0,0 0 1,-8 4-1,-4 0 0,0 4 0,-4 0 1,3 1-1,5-5 0,4 0 1,17-5-1,12-3 0,0-4 0,-4 3 1,-4 5-1,3 0 0,18 0 1,28-4-1,50-17 1</inkml:trace>
    </iact:actionData>
  </iact:action>
  <iact:action type="add" startTime="219269">
    <iact:property name="dataType"/>
    <iact:actionData xml:id="d79">
      <inkml:trace xmlns:inkml="http://www.w3.org/2003/InkML" xml:id="stk79" contextRef="#ctx0" brushRef="#br0">4247 9626 0,'0'0'2,"0"0"0,0 0 8,0 0-1,0 0 0,0 0 1,0 0-1,0 0 1,0 0-1,0 0 0,0 0 0,0 0 1,0 0-1,0 0 0,0 0 0,66-25 0,-8 37 1,0 1-1,0-1 2,8-4-3,-8 1 1,4-5 1,0 0 1,0-4 0,5 0-2,3 0 3,0 4-5,-4 0 3,1 0-2,-9 1 2,-9-1-1,-3-4 0,-13 0 0,4 0 1,-4 0 1,4 0-4,1 0 3,3 0-1,4 4 0,5 0 0,-8 0 1,3 0-1,1 0 0,-1 1 2,1-1-3,-1-4 2,1 0-2,-1-4 2,1-1-1,3 1 0,1 0 1,4 0-1,4 0 2,0 4-4,4 0 0,8 0 2,4 4 0,-7-4 1,-1 0-2,-4 0 2,4 4-1,4 0 1,13 0-1,8-4 0,0 0 0,0 0 1,-12 0-1,-9 0 0,-8-4 1,-8 0-2,4 4 3,-8 0-3,7 0 1,6 4 2,3 0-3,12 5 1,1-1 1,8 0-1,-4-8 0,-1-4 1</inkml:trace>
    </iact:actionData>
  </iact:action>
  <iact:action type="add" startTime="252333">
    <iact:property name="dataType"/>
    <iact:actionData xml:id="d80">
      <inkml:trace xmlns:inkml="http://www.w3.org/2003/InkML" xml:id="stk80" contextRef="#ctx0" brushRef="#br0">14152 3676 0,'0'0'1,"0"0"1,0 0 8,0 0-1,0 0 1,0 0-1,0 0 0,0 0 1,0 0-1,0 0 0,0 0 1,0 0-1,74 8 0,9 1 0,37-1 1,29 0-1,21 1 1,12-9 17,4-9-26,-4-7-1,-8-9 8,-13-8 1,-20-9 1,-21 9-1,-42 8 1,-24 17 0,-13 0-1,-7 0 0,-10 8 1,-3-9-1,0 1 0,-1-9 0</inkml:trace>
    </iact:actionData>
  </iact:action>
  <iact:action type="add" startTime="252775">
    <iact:property name="dataType"/>
    <iact:actionData xml:id="d81">
      <inkml:trace xmlns:inkml="http://www.w3.org/2003/InkML" xml:id="stk81" contextRef="#ctx0" brushRef="#br0">15459 3113 0,'0'0'6,"0"0"4,0 0-1,0 0 1,0 0-1,0 0 0,0 0 1,50 25-1,4-9 0,24 9 1,13 0-1,13 0 0,3 16 1,1 1-1,-5 7 0,-7 1 1,-10-8-1,-15-9 0,-13-8 1,-13-9-1,-8-8 0,-3 1 1,-10-1-1,-3 0 0,-4 1 0,-5-1 1,-4-8-2,-4 8 2,1 0-1,-10 1 0,-7 15 1,-25 10-1,-38 24 0,-45 24 1,-53 26-1,-26 24 0,4 1 1,38-25-1,62-26 0,50-15 0</inkml:trace>
    </iact:actionData>
  </iact:action>
  <iact:action type="add" startTime="254762">
    <iact:property name="dataType"/>
    <iact:actionData xml:id="d82">
      <inkml:trace xmlns:inkml="http://www.w3.org/2003/InkML" xml:id="stk82" contextRef="#ctx0" brushRef="#br0">9969 10578 0,'0'0'6,"0"0"3,0 0 1,0 0-1,0 0 1,0 0-1,0 0 0,0 0 0,0 0 1,-66-37-1,12 20 0,-25-4 1,-28 1-1,-9 7 0,8 5 3,13 4-4,13 4 2,7 4-1,9 0 0,8 0 1,12 1-2,22-5 4,15 0-6,9-5 4</inkml:trace>
    </iact:actionData>
  </iact:action>
  <iact:action type="add" startTime="255112">
    <iact:property name="dataType"/>
    <iact:actionData xml:id="d83">
      <inkml:trace xmlns:inkml="http://www.w3.org/2003/InkML" xml:id="stk83" contextRef="#ctx0" brushRef="#br0">9853 9936 0,'0'0'8,"0"0"2,0 0-1,0 0 0,-66 38 1,-13 24-1,-36 29 1,-22 4-1,9-8 3,-9 4-2,5-8 0,-1-5-2,22-11 2,28-13-1,33-17 0,26-8 0,15-9 1,13-3-2,13 0 1,16 3-1,17-3 1,16-1 0,12 5 0,18 8 1,32 17-1,21 3 0,20-3 0</inkml:trace>
    </iact:actionData>
  </iact:action>
  <iact:action type="add" startTime="267288">
    <iact:property name="dataType"/>
    <iact:actionData xml:id="d84">
      <inkml:trace xmlns:inkml="http://www.w3.org/2003/InkML" xml:id="stk84" contextRef="#ctx0" brushRef="#br0">19874 4641 0,'0'0'2,"0"0"1,0 0 5,0 0 2,0 0-1,0 0 0,0 0 1,0 0-1,0 0 0,0 0 0,0 0 1,0 0-1,-42-29 0,38 25 1,0 0-1,0-1 0,0 1 1,0 0-1,0 0 0,0 0 1,-1-4-1,-3-5 0,0-8 1,-5-8-1,1-12 1,-5-17-1,-3-8 0,-5-9 0,-8 1 2,0 16 2,0 8-9,4 0 6,0 17-1,8-8 1,0 0-2,5-9 2,3-8-1,9-17 2,-8 1-3,4-9 1,-1 9 0,1 7 1,0 1-1,4 8 0,8-8 2,8-25-3,5-17 1,-1 0 0,-16 9 1,0 16-1,-12 17 0,-1 16 2,1 1-4,4 7 4,4 1-3,4 8 2,0-9 0,4 1-2,0-9 1,0 1 1,0-1-1,0 8 0,0 1 2,1 0-3,-1 8 1,0-1 0,0 10 0,4-1 1,-8 8-1,0-8 0,4 9 1,1 8-2,-5-9 2,4 9 0,0-9 0,0 9-2,0-9 1,4 1 1,5-1-1,3 1 0,9-9 0,8 0 2,4 0-3,9 8 1,8 1 1,4-1-2,4 9 2,12-8-1,5-1 1,8 0 0,0-7-1,-9-1 0,-7 8-1,-9 9 2,0 8 0,4-8-2,8-1 2,13-7-1,8-1 1,-8-8-1,-4 1 1,-21 15-2,-4 1 1,-4 8 1,8 8-1,12 1 1,5-9-1,0 0 1,7 0-2,-3-9 1,-8 9 1,-5 9-2,0-1 3,5 0-3,8 9 1,-1-9 1,5-8-1,4 0 2,-4 0-4,-8 0 3,-5 0-1,9 16 0,12 1 1,8-9-1,5 1 0,4-9 0,-5 0 1,-7 0-1,-1 8 0,-4 8 1,0-7-1,-4-9 1,-4 0-2,-12 0 2,-5 0-1,-12 0 0,-4 0 1,-9 8-1,-3-8 0,-5 8 1,0 1-2,0-1 1,1 0 1,-1 9 2,0-9-5,0 9 3,-4-9-1,-4 0 0,-4 0 0,-4 1 2,-1-1-4,1 8 3,0-7-1,-5 7 1,1 1-2,4 8 2,-5 8-1,1 8 1,-5 9-1,1 0 0,-13 8 1,0 0-2,0 0 2,0-1 0,0 1-1,0-8 0,-9 16 0,5 1 0,-4 15 1,-9 18-2,-3-1 2,-1-8-1,4-8 0,5-8 1,-5 7-1,1 9 0,-21 17 0,-5 0 1,1-9-1,8-16 0,0-9 0,4-16 1,4 0-1,8-8 0,5 0 2,4-9-2,-1 1 0,5-1 0,0 0 1,0 1-3,0-1 3,0 1 0,0-1-1,-1-8 1,5-8-2,-12 8 3,8-16-1,0 7-2,0-7 1,-1-9 0,1 9 0,-4-9 0,0 9 2,0-9-3,-1 0 1,5 1 1,-8-1-1,-1-4-1,-3 4 2,-5 1-1,-8-1 1,-12 0-1,-9 0 0,-8-3 1,-8-5-1,0 0 1,0 4-2,-5 0 2,-7 4-1,-9 0 1,-8 1-1,-1-5 0,1-4 0,0 0 0,-4 4 1,-17 4 0,-4 0-2,0-3 2,4-10-1,9 5 1,-1 5-2,0 3 2,-3 0-1,-13-4 1,-13-4-2,-4 4 1,-12 1 1,-8-1-1,4 0 1,4 0-1,8 0 1,4 4-1,-4 1 0,-4-1 0,0 0 1,9-4-2,20 5 2,21-1-1,12-4 0,8 4 1,5-3-2,-1-1 2</inkml:trace>
    </iact:actionData>
  </iact:action>
  <iact:action type="add" startTime="277952">
    <iact:property name="dataType"/>
    <iact:actionData xml:id="d85">
      <inkml:trace xmlns:inkml="http://www.w3.org/2003/InkML" xml:id="stk85" contextRef="#ctx0" brushRef="#br0">14847 8384 0,'0'0'2,"0"0"1,0 0 6,0 0 0,-66-13 0,-34 26 1,-115 40-1,-66 30 1,20 13-1,42-10 0,78-19 1,59-18-2,36-7 2,25-9-1,17 0 0,17 4 1,28 9-1,42-5 0,33-8 1,16-12-1,5-9 0,3-3 0,5-5 1,-4 0-1,-21 8 0,-25 5 1,-25 8-1,-16 0 0,-21-5 1,-8-3-1,-13-5 0,-12 1 0,-16 12 1,-38 16-1,-45 13 0,-21-4 1,8-9-2,29-8 2,21-4-1,21-8 0,12-5 1,12-3-2</inkml:trace>
    </iact:actionData>
  </iact:action>
  <iact:action type="add" startTime="280001">
    <iact:property name="dataType"/>
    <iact:actionData xml:id="d86">
      <inkml:trace xmlns:inkml="http://www.w3.org/2003/InkML" xml:id="stk86" contextRef="#ctx0" brushRef="#br0">3420 11265 0,'0'0'6,"0"0"4,0 0 0,0 0-1,0 0 0,49-25 0,-16 17 1,17 0-1,8 0 0,12 3 0,1 10 1,11 3-1,26 8 2,24 5-1,26-4 0,-1-5 0,-8 5 0,-13-1-2,9 1 2,0-5-1,0 1-1,-1-1 2,14-4-1,11 1 1,22-5-2,32-12 3,9-5-3,12 5 1,25-9 0,-9 1 1,5 7 0,8-3 1,0 8-3,34-4 1,36-9 2</inkml:trace>
    </iact:actionData>
  </iact:action>
  <iact:action type="add" startTime="281148">
    <iact:property name="dataType"/>
    <iact:actionData xml:id="d87">
      <inkml:trace xmlns:inkml="http://www.w3.org/2003/InkML" xml:id="stk87" contextRef="#ctx0" brushRef="#br0">15360 8889 0,'0'0'8,"0"0"-1,0 0 3,-41 0-1,41-4 0,0 4 1,0 0-1,0 0 0,99-33 1,-29 20-1,25 9 1,9 0-1,8 0 1,-5-5 1,-8 1 1,-3 0-4,-10 8 1,-3 4 1,0 4 0,-9 1-1,-3-1 1,-9-4-1,-8 0-4,-5 0 4</inkml:trace>
    </iact:actionData>
  </iact:action>
  <iact:action type="add" startTime="281527">
    <iact:property name="dataType"/>
    <iact:actionData xml:id="d88">
      <inkml:trace xmlns:inkml="http://www.w3.org/2003/InkML" xml:id="stk88" contextRef="#ctx0" brushRef="#br0">14984 9493 0,'0'0'7,"0"0"2,78-25 1,71-16-1,83-21 1,4 4 0,-30 17-1,-48 16 0,-42 16 0,-25 5 1,-9 4-1,-3-4 0,0 0 0,-13 0 0,-4 0 1,-8-5-1,-1-7 0</inkml:trace>
    </iact:actionData>
  </iact:action>
  <iact:action type="add" startTime="281815">
    <iact:property name="dataType"/>
    <iact:actionData xml:id="d89">
      <inkml:trace xmlns:inkml="http://www.w3.org/2003/InkML" xml:id="stk89" contextRef="#ctx0" brushRef="#br0">16709 8375 0,'0'0'6,"0"0"4,0 0-1,0 0 1,0 0-1,66 38 0,-8 7 0,21 26 1,16 11-1,0 1 1,-8-17-1,-29-16 0,-34-8 0,-32 3 1,-75 54-1,-123 71 1,-80 25-1,17-46 0,79-66 0</inkml:trace>
    </iact:actionData>
  </iact:action>
  <iact:action type="add" startTime="284977">
    <iact:property name="dataType"/>
    <iact:actionData xml:id="d90">
      <inkml:trace xmlns:inkml="http://www.w3.org/2003/InkML" xml:id="stk90" contextRef="#ctx0" brushRef="#br0">17573 9638 0,'0'0'2,"0"0"-2,0 0 10,0 0-1,0 0 1,0 0-1,0 0 0,38-25 1,-22 17-2,1 0 2,-1-1-1,1 1 1,-1 0-1,5 0 0,-4 4 1,3-1-2,1 1 2,0 4-1,4 0 1,4 0-1,12 0 0,0 0 1,17-4-1,8 0 1,9-4 0,8-5 0,4 5-1,-5 8 1,1 4-1,-4 4 3,-9 1-1,-8-1-4,-8-4 0,-5-4 1,-7 0 2,7 0-1,-7-4 0,8 0 0,-1 4 1,-3 0-1,-1 4 0,5 4 0</inkml:trace>
    </iact:actionData>
  </iact:action>
  <iact:action type="add" startTime="309550">
    <iact:property name="dataType"/>
    <iact:actionData xml:id="d91">
      <inkml:trace xmlns:inkml="http://www.w3.org/2003/InkML" xml:id="stk91" contextRef="#ctx0" brushRef="#br0">19129 4049 0,'0'0'3,"0"0"-2,0 0 8,-58-17 1,-4 25 0,-58-8-1,-37 9 0,-21-1 2,-8-8-2,8 0-1,25 0 3,20-8-3,13 8 1,5-9 1,-9 1-1,-5 0 1,9-17-2,13 0 2,-5-8-1,0-8 1,1-1 0,-1-16-1,8 0-1,13-16 1,13-1 1,12 1-1,12 8 0,12 8 2,14 0-3,-1 8 1,12 0 1,5 1-2,3-9 2,5-17 0,-4 1-2,4-9 2,0 8-1,4 9 2,0 8-3,4 0 1,8 8 1,-8-8-1,5 9 0,-1-1 0,0 0 1,5 1-1,-5-1 1,0 0-1,5 1 0,-5-1 0,4 0 0,1 9 0,-1-1 1,5 1-1,-1 8 0,1 8 1,3 0-1,5 0 0,8 9 0,13-9 0,16-8 1,21 0-1,8 8 1,20-8-1,26 0 0,12 0 0,8-9 1,-4 9-1,4 0 0,9 0 0,-5 0 0,-4 0 1,-12 8-1,-4 8 1,-5-8-1,-7 9 0,-22-9 0,-24 17 0,-13 8 1,-3 8-1,3 0 1,4 9-1,5-1 0,-5-7 0,-3 7 1,-5 1-1,-16-1 0,-5 1 0,-8 8 1,-4 0-2,-8 8 2,-4 0 1,-5 0-3,1 0 3,-9 0-4,1 9 3,-1-1-1,0 0 0,0 17 2,-3 0-3,-10 25 2,-7 8-1,-5 17 1,5 8-2,-5-9 2,5 9-2,-4 17 1,-1-1 1,-4 1-1,1 8 0,-14 16 1,-11 0 0,-17 1-2,-17-1 1,5-25 1,-13 9-1,-21 8 0,-7-25 1,-1-8-1,16-37 0,22-25 0,24-13 1,13-8-1,12-8 0,4-4 0</inkml:trace>
    </iact:actionData>
  </iact:action>
  <iact:action type="add" startTime="327756">
    <iact:property name="dataType"/>
    <iact:actionData xml:id="d92">
      <inkml:trace xmlns:inkml="http://www.w3.org/2003/InkML" xml:id="stk92" contextRef="#ctx0" brushRef="#br0">17011 3883 0,'0'0'1,"0"0"4,-75 0 2,-20 8 3,-12 1-1,-1-1 0,25-8 1,21 8-1,17-8 0,12 9 1,8-1-1,8 0 1,9 0-2,8 9 2,0-17-1,37 41 0,13-8 1,20 1-1,25 7 0,21 17 1,21 0-1,16-8 0,4-9 1,9-8-1,-5-8 2,-4-8-3,-8-9 1,-4-4 0,-13 0 1,-8 4-1,-8 1 0,-4-5 0,-17-8 1,-12 0-1,-17-5 0,-20 5 2,-13 0-3,-13 4 1,-11 0 0,-9 4 2,0-4-2,-83 17-1,-62 3 2,-74 1-2,-29 0 3,3-9-2,18-4 1,16 5-2,16-1 2,34 1 0,16-1-1,25-4-1,25-3 1,25-5 2,20 0-3,17 0 2,12 0-1,9 0-1,8 0 3,4 0-3,0 0 2,0 0-1,0 0 0,136-9 1,-12 5 0,38-4-1,28 0 0,9-1 1,16-3-2,0-1 3,-4 1-3,-12 0 3,-30 3-4,-32 5 3,-30 0-1,-24 4 0,-17 4 1</inkml:trace>
    </iact:actionData>
  </iact:action>
  <iact:action type="add" startTime="336096">
    <iact:property name="dataType"/>
    <iact:actionData xml:id="d93">
      <inkml:trace xmlns:inkml="http://www.w3.org/2003/InkML" xml:id="stk93" contextRef="#ctx0" brushRef="#br0">19315 1796 0,'0'0'2,"0"0"1,0 0 6,0 0 0,0 0 1,0 0-1,0 0 0,0 0 0,0 0 0,0 0 1,0 0-1,0 0 1,0 0-1,29 75 0,-25 8 1,-8 16-1,-4 17 0,-4 25 2,-13 8-3,-12 17 2,-5-9-1,5 8 0,4 1 0,12 0 1,13 24 0,4 1-1,4-1 0,8 17 0,9-8 1,3-21-1,5-8 0,-4-30 0,-5-36 1,-3-30-1,-5-20 0,0-17 1,-8-8-1,4-8 0,-4-8 0,0-5 1,0-4-1,0 0 0,0-8 0,0-13 1,0-28-1</inkml:trace>
    </iact:actionData>
  </iact:action>
  <iact:action type="add" startTime="336660">
    <iact:property name="dataType"/>
    <iact:actionData xml:id="d94">
      <inkml:trace xmlns:inkml="http://www.w3.org/2003/InkML" xml:id="stk94" contextRef="#ctx0" brushRef="#br0">19253 1730 0,'0'0'6,"0"0"3,0 0 0,0 0 1,0 0-1,83-8 1,-4 8-1,28 0 0,38-17 1,37-7 1,21-1-3,24-8 1,5 8 1,-9 8-1,1 9 1,-5 8 0,0 8-2,-3-8 2,7 0-1,-12 0-1,4-8 2,4 0-1,-16-1 0,-17 9 1,-16 9-1,-9 7 0,-8 1 1,-12 8-1,-13-9 0,-16 1 1,-9 8-1,-7-9 0,-5 9 1,-4-9-2,-13-7 2,-12 7 0,-8-7 0,-9-1-2,-3 0 1,-9 0 0,-8 1 1,-5-1-1,1 0 0,-4 1 0,-5-1 1,0 0-1,1 0-1,3 1 2,1 16 0,4-1-1,-1 18 0,1-1 0,0 9 1,-9 8-1,-4 0 1,-8 16-1,-8 9 0,8 8 0,0 17 1,0 8-1,-4-9 0,-9 9 0,1-8 0,4-9 1,0 1-1,-1-9 0,1 8 1,-4 1-1,-1-9 1,-3-9-1,3-7 0,1-9 0,-5 0 0,1 1 1,-9 7-1,-8 9 0,-4-8 0,-5-1 1,1-16-1,4-17 0,3-16 0,1 0 1,4-8-1,0-9 0,-4 9 1,-4-5-1,-4 5 0,-5-1 0,-3 1 1,-5-5-1,-4 1 0,-4-9 1,-9 0-1,-3-4 0,-5 0 0,1 4 1,-1 0-1,-4 4 0,-3-4 0,-10 1 1,-11-5-1,-1 0 0,-3 4 1,-5 0-1,-8 0 0,-9 0 0,1 0 1,-1-4-1,9 4 0,0 1 1,-8-1-2,-9 0 2,-8-4-1,4 0 1,5 0-1,-1 0 0,-4-4 0,4 0 1,9-1-1,0 1 0,-5 0 1,-12-4-1,-4 0 0,4-1 0,13 5 1,12 0-1,12 0 0,13-4 1,8-5-1,16 1 0,21-1 0,9 5 1,12 0-1,8 0-1,8 3 2,5 1 0,4 0-2,-1 4 2,5 0-1,0 0 0,0 0 1,4 0-2,0 0 2,0 0-1,0 0 0,0 0 1,107 46-1,-40-34 1,7-4-1,13 1 0,16-1 1,9 0-1,12 0 0,0 5 1,1-5-1,-1-4 0,8 5 0,13-1 1,4 0-1,4-8 0,17-4 1,16 0-1,12-4 0,17 3 0,-8 1 1,-4-4-1,-9 4 0,-3 0 1,-1 0-2,0-1 3,-12 1-3,-20-4 1,-18 0 1,-28 8 0,-17 0-1,-25 0 0,-20 0 1,-13 0-1,-8 0 1,-8 0-2,-9 0 2,-3 0-2,-1 0 2,-4 0-1,-4 0 0,0 0 1,0 0-1,-87-25 1,-37 4-1,-50 1 0,-24 11 1,-17 5-1,-1 4 0,-11 13 1,-13-1-1,0-4 0,-17 5 0,-3-5 0,12-8 1,12 4-1,12-4 0,30 0 0,24 0 2,21-4-3,21 0 1,29 4 2,12 0-3,16 4 1,18 0 1,11-4-1,17 0 0,5 0 1,7 0-2,5 0 3,4 0-2,4 0-1,0 0 2,0 0-2,0 0 3,116 0-2,45 4 0,100-4 0,74-4 0,50-17 2,20-8-4,-16-4 3,-12 0-1,-30 8 1,-37 9-1,-28 16 0,-30 0 0,-16 0 1</inkml:trace>
    </iact:actionData>
  </iact:action>
  <iact:action type="add" startTime="343820">
    <iact:property name="dataType"/>
    <iact:actionData xml:id="d95">
      <inkml:trace xmlns:inkml="http://www.w3.org/2003/InkML" xml:id="stk95" contextRef="#ctx0" brushRef="#br0">21074 4757 0</inkml:trace>
    </iact:actionData>
  </iact:action>
  <iact:action type="add" startTime="343945">
    <iact:property name="dataType"/>
    <iact:actionData xml:id="d96">
      <inkml:trace xmlns:inkml="http://www.w3.org/2003/InkML" xml:id="stk96" contextRef="#ctx0" brushRef="#br0">21202 4873 0</inkml:trace>
    </iact:actionData>
  </iact:action>
  <iact:action type="add" startTime="357521">
    <iact:property name="dataType"/>
    <iact:actionData xml:id="d97">
      <inkml:trace xmlns:inkml="http://www.w3.org/2003/InkML" xml:id="stk97" contextRef="#ctx0" brushRef="#br0">6382 1151 0,'0'0'2,"0"0"1,0 0 5,0 0 1,0 0 1,0 0-1,0 0 0,0 0 1,0 0-1,54 24 0,-34-24 0,18 0 1,11 0-1,13 0 0,0 0 1,9 0-1,7 9 0,13-1 1,13-8 0,-1 0-1,-3 0 1,-14 0-1,1 0 0,4 8 0,17 1 1,4-1-2,3 0 2,-3-8 0,-8 8 0,-9 1-2,12 16 1,13-1 1,17-7-1,4-9 0,-9 0 0,-4 1 1,5 7-2,-1-16 3,5 0-3,-9 0 2,-12 0-1,-1 9 0,14 7 1,11-16-2,18 8 1,7-8 2,17-8-1,8 8-3,5-8 4,16 0-2,-4-1 0,8 9 0,29-16 0,0 7 1,29 9-1,33-16 0,13 8 0,20-9 2,21 9-3,13 0 2,-9 8-1</inkml:trace>
    </iact:actionData>
  </iact:action>
  <iact:action type="add" startTime="358841">
    <iact:property name="dataType"/>
    <iact:actionData xml:id="d98">
      <inkml:trace xmlns:inkml="http://www.w3.org/2003/InkML" xml:id="stk98" contextRef="#ctx0" brushRef="#br0">9630 968 0,'0'0'7,"0"0"2,0 0 0,0 0 1,0 0-1,0 0 0,0 0 0,0 0 1,-42 17-1,30 8 0,-21 41 1,-21 50-1,-16 16 0,16-24 1,29-42-1,17-16 0,4-25 1,4 0-1,0-17 0,0 0 0,4 1 1,4-9-1,-8 0 0,79-50 1,-9-8-1,0-17 1,-16 17-1,-12 25 0,-13 17 1,-9 7-1,-3 18 1,-1 7-1,1 9 1,-1 8-2,5 0 2,4 9-1,12-9 0,21 0 1,25-8-1,16-17 0,25-24 0,29-26 2,0 1-3,-20-9 2,-30 17-1,-32 8 0,-22 17 0,-16 0 2,-4 16-3,0 0 2,4 9-2,0 8 1,-4-9 3,5 1-2,-10-1-1,9 1-1,9-1 2,3-7-1,9-1-1,8-8 1,17-8 0,8-17 1,-13-8-2,-20 8 2,-13 8-1,-20 9 0,-4 8 1,-5-8-1,-4 8 0,5 0 1,-9 0-2,4 0 1,4 8 2,1-8-2,8 0 0,8 0 0,8 0 1,12 0-2,9-8 2,9-9 0,-1 1-1,-8-9 1,-9 8-2,-7 9 2,-9 0-1,-4-1 0,-9 9 0,1 9 1,0 7-1,-1 17 0,1 17 0,0 8 0,8 0 1</inkml:trace>
    </iact:actionData>
  </iact:action>
  <iact:action type="add" startTime="364433">
    <iact:property name="dataType"/>
    <iact:actionData xml:id="d99">
      <inkml:trace xmlns:inkml="http://www.w3.org/2003/InkML" xml:id="stk99" contextRef="#ctx0" brushRef="#br0">13374 364 0,'0'0'2,"0"0"1,0 0 5,0 0 2,0 0-1,0 0 0,0 0 1,0 0-1,0 0 0,0 0 1,-41 0-1,37 0 0,-1 0 0,1 0 1,0 0-1,0 0 1,0 0-1,0 0 0,4 0 1,-9 8-1,5-8 0,4 8 0,0 1 1,0-1-1,0 17 0,-4 8 1,-4 25-1,-9 25 1,1 0-1,3-17 0,5 0 2,4-8-3,0 0 2,0 0-1,-5 8 0,-7 17 1,-5 8-1,1 0 0,3-16 0,9-1 0,4-8 1,4 1-1,4 7 0,-4 9 1,-4 8-1,-5 0 0,1-8 1,4-8-1,4-9 1,8-8-1,5 16 0,3 1 0,1 8 0,-5-1 1,-4 1-2,1-17 2,-5-16 0,-4 0-1,0-17 0,0-8 1,0-9-1,0 1 0,0-1 1,0-7-2,0-9 3,0 8-4,0-8 4,0 0-2,0 0-1,0 0 2,-4-108 0,-1 17-1,-3-33 0,8-17 0,0-8 1,-4 17-1,-8 8 0,-5 8 1,5 0-1,8 8 0,4-16 1,0-9-1,-5 17 1,-3 9-2,0 7 1,8 18 2,8-1-3,5-8 1,3 0 1,-8 8-1,1 17 0,-9 8 1,-4 8-1,-1 9 0,1 7 0,0 1 0,0 17 1,0-1-1,0 1 1,0 7-2,4 1 2,0 8 0,0-8-2,0 8 2,4 0 0,-4 0-2,0 0 2,0 0-2,41 91 2,-29-17 0,-7 9-1,-1 8 0,0-8 0,4 8 0,5 9 1,-5 7-1,-8 9 1,-4 0 0,0 8-2,-1-8 2,1 0-1,-4 17 0,-4-1 1,-1 1-1,5-26 0,8 1 1,4-9-1,4 9 1,-4-9-1,1-8 0,-5-16 0,0-9 0,0-16 1,0-9-2,0-8 3,0-16-3,0-1 1,0 1 0,0-9 1,0-8-2,0 9 3,0-9-1,0 0-3,0 0 3,-5-125 0,5-15-1,5-51 1,7-41-2,17-8 2,-4 0-2,0 25 2,-5 24-1,-7 26 1,-5 24 0,-4 17-2,-4 8 1,-8 8 1,-5 0-1,-3 26 1,-1 15-1,5 18 1,4 7-1,-1 17-1,9 9 2,-8-1-1,8 9 0,0 0 6,8 8-11</inkml:trace>
    </iact:actionData>
  </iact:action>
  <iact:action type="add" startTime="367559">
    <iact:property name="dataType"/>
    <iact:actionData xml:id="d100">
      <inkml:trace xmlns:inkml="http://www.w3.org/2003/InkML" xml:id="stk100" contextRef="#ctx0" brushRef="#br0">12245 753 0,'0'0'6,"0"0"4,0 0-1,0 0 1,0 0-1,53-25 0,-28 9 0,0-9 1,-4-8-1,4 0 0,-13 8 1,0 0-1,-3 0 0,-5 9 0,0 7 0,0-7 1,0 7-1,-4 1 1,0 8-1,0-8 0,0 8 0,4-8 1,0 8-1,1-9 0,3 9 1,-8 0-1,4 9 0,0-1 0,0 17 1,-4 16-1,0 9 0,-4 8 0,4 8 1,0-8-1,4 8 0,0 0 0,1 1 0,-5-1 1,-5 17-1,-7 0 2,-5-9-3,1 1 2,3-9-1,5-8 1,4 0-1,4-9-1,0 1 2,0 0-1,0 16 1,-4 9-1,-8-1 0,-5 9 0,5-9 1,-1-16-1,5-8 0,4 0 1,4-9 0,4 1-2,4 7 2,0 9-1,1-8 0,-1 0 1,-4-1-2,-4-7 2,0-9-1,0-8 1,0-1-1,-4 1 0,4-8 0,0-9 0,0 0 0,0 1 1,0-1-1,0-8 0,0 0 0,0 0 1,0 0 0,-33-132-1,12 24 0,5-33 0,3-8 0,1-8 1,-5 16-1,1 17 1,3 8-1,5 0 1,0-17-1,-13 9 0,5 0 1,-1 0-1,9 8 0,-1 0 0,1 8 1,0 9 5,-5 16-11,1 17 5,4 24 0,0 9 1,3 8-2,1 9 2,0 8-1,4-1 0,0 9 0,0 9 0,0 7 2,4 17-2,0 42 0,9 24 1,3 34-2,5 7 3,-4 1-1,-5-17 2,0-8-2,1-16-6,7-17 6,14-1 1</inkml:trace>
    </iact:actionData>
  </iact:action>
  <iact:action type="add" startTime="372792">
    <iact:property name="dataType"/>
    <iact:actionData xml:id="d101">
      <inkml:trace xmlns:inkml="http://www.w3.org/2003/InkML" xml:id="stk101" contextRef="#ctx0" brushRef="#br0">12000 430 0,'0'0'1,"0"0"1,0 0 8,0 0-1,0 0 0,0 0 0,0 0 1,0 0-1,0 0 1,42-33-1,-30 16 0,1 1 0,-1 8 1,-8-9-1,0 9 0,1 0 1,3-1-1,-4 1 0,4 8 0,-4-8 0,0 8 2,5-9-3,-5 9 1,0-8 1,0 8-1,4-8 0,-8 8 1,5 0-1,-1 0 0,0 0 0,0 0 0,0 0 1,0 0-1,0 0 0,1 0 1,3 8-1,4 0 0,5 17 1,-5 17-1,1-1 0,-5 17 1,-4-8-1,0 8 0,-4-9 0,4 1 1,0 0-1,1-9 1,3 9 2,4-9-2,5 1-4,-1 7 3,-3 9 1,-5 0-1,-8 0 1,-4 0-1,-4 8 0,-5 1 0,5-9 0,0-9 1,4 1 0,4-9-2,0 1 2,4 16-1,-4 8 1,-9 25-1,-7 8-1,-5 1 3,0-17-3,9-9 2,4-8-2,8-8 2,-9 0 0,9 0-1,0 0 1,0-8-2,0-9 1,0-8 1,0-8 0,0 0-2,0-8 2,0-9-1,0 0 1,0 1-1,0-1 0,0-8 0,0 0-1,0 0 3,0 0-2,9-149 1,-1-9-1,9-32 0,-1-25 0,1 24 1,-5 9-2,-12 33 2,-8 8-1,-9 17 1,1 0-2,-1-9 1,5-7 1,-13 7 0,4 25-1,5 9 0,7 25 0,-3 16 0,8 8 0,4 8 1,0 18-1,0-1 0,0 8 1,0 1-1,0 7 1,0 1-2,0 8 1,0-8 0,0 8 1,0 0-1,0 0 0,0 0 2,0 0-3,0 0 2,0 0 0,0 0-2,45 107 1,-16-40 1,0 7-1,-4 17 1,-8 0 1,-5-8 0,-4 0-1,5 0-5,-1 0 4,1 8 0,-9 16 0,-4 1 1,-4 0 0,4-9-2,4-16 2,4-9-1,9-7 0,3-1 2,1 0-4,-5 0 2,-3 1 1,-5-9-1,-8 0 2,-4-1-3,-4 1 2,-1 0-2,9-16 1,13-1 1</inkml:trace>
    </iact:actionData>
  </iact:action>
  <iact:action type="add" startTime="375984">
    <iact:property name="dataType"/>
    <iact:actionData xml:id="d102">
      <inkml:trace xmlns:inkml="http://www.w3.org/2003/InkML" xml:id="stk102" contextRef="#ctx0" brushRef="#br0">10577 761 0,'0'0'5,"0"0"5,0 0-1,0 0 1,50-24-1,-29 15 0,-5 1 1,-3 0-1,-5-1 0,0 9 1,-4-8-1,0 8 0,0 0 0,5 0 1,-9 0-1,8 8 0,9 17 0,16 33 1,4 42-1,-8 32 1,-4 17 1,8 0-3,0 9 1,0-1 1,-8 0-1,-13-24 1,1-26-2,7-7 3,1-18-3,0-15 2,4-9-1,-17-25 0,4 0 0,-3-16 1</inkml:trace>
    </iact:actionData>
  </iact:action>
  <iact:action type="add" startTime="376715">
    <iact:property name="dataType"/>
    <iact:actionData xml:id="d103">
      <inkml:trace xmlns:inkml="http://www.w3.org/2003/InkML" xml:id="stk103" contextRef="#ctx0" brushRef="#br0">7727 480 0,'0'0'6,"0"0"3,0 0 0,0 0 1,0 0-1,0 0 0,0 0 1,0 0-2,0 66 2,4 0-1,4 42 1,0 41-1,9 25 1,8-17 1,4-8 0,0-8-3,-9-8 2,-7-18-1,-9-15-1,0-17 2,8-1-1,9 1 1,12 0-1,4 0 2,5-17-3,3-16 1</inkml:trace>
    </iact:actionData>
  </iact:action>
  <iact:action type="add" startTime="392010">
    <iact:property name="dataType"/>
    <iact:actionData xml:id="d104">
      <inkml:trace xmlns:inkml="http://www.w3.org/2003/InkML" xml:id="stk104" contextRef="#ctx0" brushRef="#br0">9150 15016 0,'0'0'2,"0"0"1,0 0 6,0 0-1,-17 63 2,1 44-1,-5 75 1,0 38 0,9 7-1,8-11-1,4-9 2,4 8 0,4 34 0,-4-9-2,1-4 2,-5-4 0,0-25-1,-5-21 0,1-29 0,0-37 0,0-29 1,4-24 0,4-14-1,0-7 0,0-9 0,5-4 0,-5-8 1,0-4-1,8-5 0,-12-3 1,4-1-2,1-3 2,3-1 0,0 0-2,0 0 2,9 1-1,4-5 0,3 0 1,22-4-1,8-4 1,16 0-1,9 4 0,8 0 0,8 0 1,8-9-1,9-3 0,0-9 1,-13 1-2,-20-1 2,-22 4-1,-15 5 0,-9-1 1,0 1-1,0-9 0,9-20 1</inkml:trace>
    </iact:actionData>
  </iact:action>
  <iact:action type="add" startTime="392694">
    <iact:property name="dataType"/>
    <iact:actionData xml:id="d105">
      <inkml:trace xmlns:inkml="http://www.w3.org/2003/InkML" xml:id="stk105" contextRef="#ctx0" brushRef="#br0">10540 14958 0,'0'0'20,"0"0"-19,0 0 2,0 0 7,0 0-1,0 0 1,0 0-1,0 0 0,0 0 0,0 0 1,0 83-1,-8 37 0,4 83 0,-1 62 2,1 8-3,4 5 2,0-26-1,-4-24 1,0-17-2,0-16 2,4-13-1,0-8 0,4-21 1,8-4-1,5 4 0,-9 5 1,5 20-1,-9 8 0,0-16 7,-4-29-11</inkml:trace>
    </iact:actionData>
  </iact:action>
  <iact:action type="add" startTime="397184">
    <iact:property name="dataType"/>
    <iact:actionData xml:id="d106">
      <inkml:trace xmlns:inkml="http://www.w3.org/2003/InkML" xml:id="stk106" contextRef="#ctx0" brushRef="#br0">8988 15584 0,'0'0'1,"0"0"1,0 0 7,0 0 1,0 0-1,0 0 1,0 0-1,-45-9 0,16 9 0,-25 9 1,-29 15 0,-16 26-1,4 25 0,12 24 3,17 9-5,12 8 2,13 4 1,12 4-1,12 4 1,13 5-2,8-1 3,5-3-3,-5-13 1,4-1 1,-4-15-1,0-13 0,1-17 1,-5-16-1,0-13 0</inkml:trace>
    </iact:actionData>
  </iact:action>
  <iact:action type="add" startTime="397559">
    <iact:property name="dataType"/>
    <iact:actionData xml:id="d107">
      <inkml:trace xmlns:inkml="http://www.w3.org/2003/InkML" xml:id="stk107" contextRef="#ctx0" brushRef="#br0">7880 17132 0,'0'0'9,"0"0"-1,0 0 2,49 21-1,13 12 0,29 21 1,9 20-1,-9 17 1,-17 5-1,-24-1 0,-17-17 1,-17-15-1,-3-18 0,-5-8 1,-4-3 0,-4-10-2,0 1 2,0 0-1,9 8 0,20 13 1,41 8-1,50-13 0</inkml:trace>
    </iact:actionData>
  </iact:action>
  <iact:action type="add" startTime="398310">
    <iact:property name="dataType"/>
    <iact:actionData xml:id="d108">
      <inkml:trace xmlns:inkml="http://www.w3.org/2003/InkML" xml:id="stk108" contextRef="#ctx0" brushRef="#br0">8562 18316 0,'0'0'6,"0"0"3,100-16 0</inkml:trace>
    </iact:actionData>
  </iact:action>
  <iact:action type="add" startTime="399353">
    <iact:property name="dataType"/>
    <iact:actionData xml:id="d109">
      <inkml:trace xmlns:inkml="http://www.w3.org/2003/InkML" xml:id="stk109" contextRef="#ctx0" brushRef="#br0">9224 15621 0,'0'0'6,"0"0"3,42 8 1,3-8-1,26 0 1,28 0-1,33 0 0,38-4 2,20 4-1,5 0-1,3 8 1,9 13-1,12 0 0</inkml:trace>
    </iact:actionData>
  </iact:action>
  <iact:action type="add" startTime="399733">
    <iact:property name="dataType"/>
    <iact:actionData xml:id="d110">
      <inkml:trace xmlns:inkml="http://www.w3.org/2003/InkML" xml:id="stk110" contextRef="#ctx0" brushRef="#br0">8910 17761 0,'0'0'5,"0"0"5,0 0-1,0 0 0,70-8 1,38-8-1,49-9 0,33 0 1,17 8 2,12 17-2,67 4-2,28-4 2,9-12-2</inkml:trace>
    </iact:actionData>
  </iact:action>
  <iact:action type="add" startTime="421983">
    <iact:property name="dataType"/>
    <iact:actionData xml:id="d111">
      <inkml:trace xmlns:inkml="http://www.w3.org/2003/InkML" xml:id="stk111" contextRef="#ctx0" brushRef="#br0">13432 281 0,'0'0'1,"0"0"0,0 0 9,0 0-1,0 0 1,0 0-1,0 0 0,-4-41 1,0 24-1,-5-8 0,1 0 1,0 1-1,0-1 0,-1 8 0,1 1 1,8 7-1,-8 1 0,4 0 1,0 8-1,-1-8 0,5 8 0,0 0 1,0 0-1,0 0 0,0 0 0,-4 0 1,0 0 0,0 0-1,0 0 0,4 0 0,0 0 0,0 0 0,0 0 1,0 0-1,0 0 0,0 0 0,-29 33 1,25-25-1,4 9 1,-9 7-1,5 1 0,0 17 0,-4 7 0,-9 26 1,-7 16-1,-1 0 1,4 0-1,13-8 1,12-17 1,8 0-1,5 1-1,-1-1-1,-11 0 2,-5 0-1,-13 17 1,-8 8-1,1 0 2,3-8-2,5 8 3,-1 0-5,-7 9-1,-9 7 3,0 1 1,4-9-1,8-8 1,5 0-2,-5 9 2,-7 8-1,-5-1 1,0-7-2,8-9 1,13 0 1,8-9-1,0 10 1,-4 7 0,-5 0-1,1 1 0,4-18-1,4-15 2,0-9-1,4 0 1,0-17-1,4 0 1,1 1-2,-1-9 2,0 0 0,1 0-2,3-8 1,-8-8 0,0-1 1,0 1 0,1-9-1,-5 0-1,0-8 3,0 9-2,0-9 0,0 0 0,0 0 0,0 0 0,0 0 0,0 0 0,0 0 1,8-141 0,12 25 0,5-17-1,-4-7-1,4 7 1,8 1 2,12-9-2,-7 17-1,-14 24 2,-11 18-2,-9 7 3,4 0-3,1-16 2,3-16-1,0-1 0,-3 9 1,-5 8-2,-4 0 2,0-1-1,8-15 1,9-9-1,-1-8 0,-8 16 0,-8 17 1,-4 8-2,0-8 2,0 0 0,4 0-1,0 0 0,0 0 1,0 16-2,-4 17 2,0 9-1,-4 7 1,-1 1-2,1 16 2,0 0 0,4 8-1,-1 1 0,5 8 0,-8-9 0,4 9 0,4 0 1,0-1-1,-4 1 1,4 0-2,0-1 2,0 1 0,0 0-2,0 0 1,0-1 1,0 1 0,0 8-2,0-8 2,0 8-1,0-9 1,0 9-1,0-8-1,0 8 1,0 0 1,0 0-1,0 0 2,0 0-4,0 0 3,0 0-1,0 0 2,0 0-3,21 100 2,-26-18-1,-15 34 0,-1 17 1,9-9-1,-5 0 0,-4 0 1,-3 9-2,3-17 2,17-25-1,8 0 1,4 8 0,-8-8-2,-8 25 1,-5 0 1,5 8-1,8-8 1,0 9-1,-4 7 0,-8 9 0,-1 8 0,5-8 1,0-1-1,-9 1 0,-8 0 1,-12-17-1,8-16 0,13-9 0,7-16 1,1 8-1,0-8 0,-1 0 1,1-9-1,4-24 1,0-9-2,4-8 2,0-8-1,0-8-1,0-9 2,0 0 0,0 1-1,0-9 0,0 0 0,0 0 0,0-25 1,0-50 0,8-74 0,-4-41-2,-4-9 1,0 0 1,4 17-2,1 0 2,-1 8 0,0 0-2,4 0 2,5 0-1,11-16 0,18-34 0,7 1 1,5 16-1,8-8 0,-12 16 0,-13 33 1,-8 9-1,-16 33 0,-9 24 0,-4 17 1,0-8 0,4-8-1,4 0-1,-4 8 2,0 16-1,-4 25 0,0 9 1,0 8 0,0 8-2,0 8 1,0 9 1,0-8-1,0 7 1,0 1-2,0 0 2,0 8-1,0-9 1,0 9-2,0-8 2,0 8-1,0 8 0,0 1 1,0 16 0,0 33-2,-4 41 2,0 17-1,-4 25 0,-9 24 1,1 9-1,7 0 0,-7-8 0,8 8 1,3 8-1,-3 16 1,-4 9-2,8 9 2,-13-1 0,-4 17-2,9-9 2,-5 1-1,-7 16 1,11 0-1,-20 25 0,-37 42-1</inkml:trace>
    </iact:actionData>
  </iact:action>
  <iact:action type="add" startTime="425896">
    <iact:property name="dataType"/>
    <iact:actionData xml:id="d112">
      <inkml:trace xmlns:inkml="http://www.w3.org/2003/InkML" xml:id="stk112" contextRef="#ctx0" brushRef="#br0">7073 15861 0,'0'0'8,"0"0"0,0 0 2,0 0-1,0 0 0,0 0 1,0 0-1,0 0 0,0 0 1,0 0-2,0 0 2,0 0-1,0 0 1,0 0-1,0 0 0,0 0 1,0 0-1,0 0 0,0 0 0,0 0 1,0 0-1,58-29 0,-21 25 1,13 0-1,8 0 0,12-1 0,0 1 1,1 0-2,-5 0 4,0 0-4,0 4 2,5 0-1,3 0-1,9 4 2,4 4 0,0 1-1,-5-1 0,1 0 0,0-4 1,4 5-1,12 3 0,-4 0 1,-4 1-1,-8-5 0,-21 0 1,-4 1-1,-8-5 0,-9 0 0,0 0 1,13-4-1</inkml:trace>
    </iact:actionData>
  </iact:action>
  <iact:action type="add" startTime="426638">
    <iact:property name="dataType"/>
    <iact:actionData xml:id="d113">
      <inkml:trace xmlns:inkml="http://www.w3.org/2003/InkML" xml:id="stk113" contextRef="#ctx0" brushRef="#br0">8695 15368 0,'0'0'6,"0"0"6,0 0-4,0 0 0,0 0 2,41 4-1,-16 1 0,4-1 0,-8 0 1,3 4-1,1 0 1,-4 5-1,8-1 0,4 9 1,8 4-1,9 8 0,4 0 0,0-4 2,-1 0-3,5-4 2,0-4-1,0-1 0,0 1 1,-4-4-1,-5-5 0,-11 0 0,-9-3 1,-4-1-1,-9 0 0,-4-4 0,1 1 1,-5-1-1,-4 0 0,0 0 1,1 0-1,-1 0 0,0-4 0,4 4 1,-8 1-1,0-1 0,0 0 1,0 0-2,0 0 2,0 0-1,-8 0 0,4 0 1,-5 1-1,-3-1 0,-9 0 3,-3 0-4,-5 4 1,-5 1 2,-7-1-2,-4 4-1,-1 5 2,-8 4-1,-4 8 2,-4 4 1,0 4-2,0 0-4,4-4 2,0 0 1,0 1 1,5-5-1,3-5 0,9-7 1,3-5 0,9-12 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6T02:35:11.81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5991">
    <iact:property name="dataType"/>
    <iact:actionData xml:id="d0">
      <inkml:trace xmlns:inkml="http://www.w3.org/2003/InkML" xml:id="stk0" contextRef="#ctx0" brushRef="#br0">5509 9675 0,'0'0'1,"0"0"3,-87 0 4,13-4 1,-22-12 1,10-9-1,11-8 1,17-4 0,13-1 1,7 5-2,5 0 1,4 8-1,5 4 0,3 5 0,4-1 2,1 5-3,3 4 2,5-1-2,0 5 1,4 0-2,0 0 3,-1 4-1,5 0 0,0 0 1,0 0-1,5 0 1,-1 0-2,-4 0 2,0 0-1,41 12 1,-16-8-1,4 1 1,8-1-1,9-4 0,3 0 1,9-4-2,0-1 2,4 1-1,0 4 0,-4 0 2,0 0-3,0 0 1,0 4 1,0-4-1,0 0 0,4 0 0,0-4 1,4 0-1,-4 4 1,-4 0-1,-4 0 0,0 4 0,-1 0 1,1 1-1,-4-1 0,-1 0 0,5 0 1,-8 0 0,3 0-2,1 0 2,4-4 0,0 0-1,-5 0 0,-3 0 0,-5 0 1,1 0-1,-1 5 0,0-1 1,5 0-1,3 0 0,9 0 1,9 0-2,3 0 2,9-4-1,-1 0 1,1 0-1,-13 0 0,-8 0 1,-4 5-1,-9-1 1,-3 8-1</inkml:trace>
    </iact:actionData>
  </iact:action>
  <iact:action type="add" startTime="15670">
    <iact:property name="dataType"/>
    <iact:actionData xml:id="d1">
      <inkml:trace xmlns:inkml="http://www.w3.org/2003/InkML" xml:id="stk1" contextRef="#ctx0" brushRef="#br0">15310 13369 0,'0'0'1,"0"0"1,0 0 8,0 0-1,0 0 0,0 0 1,0 0-1,0 0 0,0 0 1,0 0-1,-12 53 0,4-3 0,4 29 0,4 24 1,0 26-1,-5 20 2,1 4-2,4 4 0,4-4 1,-4-12-1,-4 0 0,0-9 1,4 1-1,4-1 0,5-3 2,-1-1-4,0-4 4,0 5-3,5 11 2,-5-3-1,-4-9 1,0-12-1,-4-4 0,4-4 1,1-1-2,-5-3 1,-5-1 2,-3 5-3,-4 4 1,3-9 2,5-3-3,8 3 2,1-3-1,-5-5 0,0-8 0,-9-4 1,1-1-1,0-3 1,4-4-1,4-5-1,4-4 2,0-4 0,0 0-1,0-4 0,0-4 1,-4-4-1,-4 0 0,0-9 0,0-8 1,0-4-1,0-4 0,0-4 2,-1-5-3,5-3 1,0-5 0,0 0 1,0-4-1,0 0 0,5 5 0,-1-1 0,4 4 0,8 1 2,9 3-3,17 5 3,16 0-3,4-1 1,16-3 1,13-5 0,4-3-1,-4-5 1,-8 0-1,-12 0 0,-9-4 0,-9 0 0,9-4 0,30-17 1,36-24-2</inkml:trace>
    </iact:actionData>
  </iact:action>
  <iact:action type="add" startTime="16800">
    <iact:property name="dataType"/>
    <iact:actionData xml:id="d2">
      <inkml:trace xmlns:inkml="http://www.w3.org/2003/InkML" xml:id="stk2" contextRef="#ctx0" brushRef="#br0">17011 13451 0,'0'0'6,"0"0"3,0 0 0,0 0 1,0 0-1,0 0 0,0 0 1,0 0-1,0 0 0,-4 46 1,4-34-1,0 5 0,0 12 0,0 25 1,0 33-1,-4 33 0,-1 20 3,-3 14-5,-4-1 2,-5 8 1,1 1-1,3-17 0,5-21 1,0-8-1,4 4 0,4 4 1,4-4-1,4-8 0,4-21 0,1-8 1,-5 4-2,0 16 2,1 13-1,-5 4 1,0-16-1,-4-21 0,4-13 0,0 5 1,4 12-1,1 20 0,-1 9 1,0-4-1,-4-21 0,1-17 1,-5 1-1,0 12 0,0 25 1,4 16-1,-4-4 0,0-20 0,4-17 1,4 0-1,-4 16 1,4 21 0,1 5-1,-1-17 0,-4-21 0,0-25 1,0-16-1,1-5 0,-1-3 0,0-1 1,-4 9-1,-4 12 0</inkml:trace>
    </iact:actionData>
  </iact:action>
  <iact:action type="add" startTime="17874">
    <iact:property name="dataType"/>
    <iact:actionData xml:id="d3">
      <inkml:trace xmlns:inkml="http://www.w3.org/2003/InkML" xml:id="stk3" contextRef="#ctx0" brushRef="#br0">18566 12772 0,'0'0'6,"0"0"4,0 0 0,0 0-2,0 0 1,63-12 1,-22 4-1,-4-1 1,0 5-1,1 0 0,-1 4 1,12 4-1,9 0 0,25 1 0,-4-5 2,16-5-1,-12 1 0,-1 0-1,1 4 0,4 4 1,8 5-1,9-5 0,3-4 0,-3-4 2,-1 4-3,9 4 2,12 0-1,4 0 0,5-8 0,-18-4 1,-7-1-2,-5 9 2,13 0 0,17 0-1,11 0 0,18 4 0,7 5 0,9 3 1,9 5 0,-5 3 0,-9 1-2,-11 4 2,-9 0-1,-13-9 0,-11-3 0,-13-5 1,-5-8-2</inkml:trace>
    </iact:actionData>
  </iact:action>
  <iact:action type="add" startTime="18625">
    <iact:property name="dataType"/>
    <iact:actionData xml:id="d4">
      <inkml:trace xmlns:inkml="http://www.w3.org/2003/InkML" xml:id="stk4" contextRef="#ctx0" brushRef="#br0">18418 13621 0,'0'0'6,"0"0"3,0 0 0,0 0 1,0 0-1,0 0 1,41 4-1,-12-4 0,12 0 1,9 4-1,12 1 0,8-1 0,21 4 1,17 0 1,12-4 0,12 1-3,13-1 2,12-4-1,-4 0 0,13 0 0,8-4 0,8 4 1,8 4-1,21 0 1,21 0-2,16 4 2,8-8 0,9 0-2,-12 0 2,-1-4-1,0 0 1,-3-8-1,15-5 1,51-33-2,74-49 3</inkml:trace>
    </iact:actionData>
  </iact:action>
  <iact:action type="add" startTime="26715">
    <iact:property name="dataType"/>
    <iact:actionData xml:id="d5">
      <inkml:trace xmlns:inkml="http://www.w3.org/2003/InkML" xml:id="stk5" contextRef="#ctx0" brushRef="#br0">14768 538 0,'0'0'2,"0"0"-1,-41-33 9,24 24 0,1-7-1,-1 8 0,1 8 1,-13 16-1,-41 75 0,-71 158 1,-41 148 2,16 67-3,26-83 0,28-100 0,29-90 0,21-75 1,25-50-1,16-25 1,9-16-1,8-8 0</inkml:trace>
    </iact:actionData>
  </iact:action>
  <iact:action type="add" startTime="26990">
    <iact:property name="dataType"/>
    <iact:actionData xml:id="d6">
      <inkml:trace xmlns:inkml="http://www.w3.org/2003/InkML" xml:id="stk6" contextRef="#ctx0" brushRef="#br0">14442 753 0,'0'0'7,"12"42"2,9 32 1,8 59-1,8 40 4,12 34-6,9 9 2,25 24 0,4 8 0,-17-24 1,-24-50-2,-25-58 2,-13-50-1,-8-33 1,-8-16-1,8-17-1</inkml:trace>
    </iact:actionData>
  </iact:action>
  <iact:action type="add" startTime="27194">
    <iact:property name="dataType"/>
    <iact:actionData xml:id="d7">
      <inkml:trace xmlns:inkml="http://www.w3.org/2003/InkML" xml:id="stk7" contextRef="#ctx0" brushRef="#br0">14115 1854 0,'0'0'7,"0"0"2,0 0 1,-42 42-1,30-9 0,16 0 1,21 8-1,45 1 0,54-1 1,58-8-1,42-41 2,49-33-1</inkml:trace>
    </iact:actionData>
  </iact:action>
  <iact:action type="add" startTime="27501">
    <iact:property name="dataType"/>
    <iact:actionData xml:id="d8">
      <inkml:trace xmlns:inkml="http://www.w3.org/2003/InkML" xml:id="stk8" contextRef="#ctx0" brushRef="#br0">15724 1556 0,'0'0'6,"0"0"3,108 25 1,36 8-1,39-8 1,-6 0 0,-44-8-1,-30-17 0,-12 0 0,-12 0 0,-13 0 1,-20 0-1</inkml:trace>
    </iact:actionData>
  </iact:action>
  <iact:action type="add" startTime="27714">
    <iact:property name="dataType"/>
    <iact:actionData xml:id="d9">
      <inkml:trace xmlns:inkml="http://www.w3.org/2003/InkML" xml:id="stk9" contextRef="#ctx0" brushRef="#br0">16572 1035 0,'0'0'7,"0"0"1,71 41 2,36 17 0,59 33-1,3-16 1,-40-26-1,-38-7 0,-34-17 0,-28-1 1,-16 1-1,-13 8 0,-25 50 0,-37 50 1,-37 24-1,-1-8 0,30-50 0,20-24 1,34-42-1,16-25-1</inkml:trace>
    </iact:actionData>
  </iact:action>
  <iact:action type="add" startTime="28038">
    <iact:property name="dataType"/>
    <iact:actionData xml:id="d10">
      <inkml:trace xmlns:inkml="http://www.w3.org/2003/InkML" xml:id="stk10" contextRef="#ctx0" brushRef="#br0">18029 687 0,'41'66'6,"50"67"4,74 90 1,22 34-3,-47-75 2,-40-58-1,-42-49 0,-21-34 0,-12-24 0,-9-9 1,1-8-1</inkml:trace>
    </iact:actionData>
  </iact:action>
  <iact:action type="add" startTime="28233">
    <iact:property name="dataType"/>
    <iact:actionData xml:id="d11">
      <inkml:trace xmlns:inkml="http://www.w3.org/2003/InkML" xml:id="stk11" contextRef="#ctx0" brushRef="#br0">19386 828 0,'0'0'6,"0"0"3,0 0 1,0 0-1,-46 24 0,-53 26 1,-79 33-1,-17 25 1,9-9-1,17 9 0,16 8 1,-9 33-1,-3 41 0,20 9 0,25-25 0,58-50 1,37-50-1,25-40 0</inkml:trace>
    </iact:actionData>
  </iact:action>
  <iact:action type="add" startTime="28640">
    <iact:property name="dataType"/>
    <iact:actionData xml:id="d12">
      <inkml:trace xmlns:inkml="http://www.w3.org/2003/InkML" xml:id="stk12" contextRef="#ctx0" brushRef="#br0">19915 695 0,'0'0'6,"0"0"6,21 42-5,8 32 2,8 50 1,-4 0-1,-12-24 2,0-34-3,-1-33 1,5-16 1,8-17-1,25-17 0,25-24 0,4-9 2,0 9-2,-5 8 1,-7-9 0,-13 9-1,-17 8 1,-20 9-1,-8 7 2,-13 1-4,-4-8 1,-8 7 2,-13-16-1,-12 9 1,-8 8-1,-9 8 3,-8 33-2,-12 33-4,-5 58 6,9 50-5,-4 41 3,16-8 0,17-8 1,16-33 0,17-42-7,8-25 5,4-24 1,5-34 0,3-16-2,5-17 2,-21-8-1,107-174 1</inkml:trace>
    </iact:actionData>
  </iact:action>
  <iact:action type="add" startTime="29127">
    <iact:property name="dataType"/>
    <iact:actionData xml:id="d13">
      <inkml:trace xmlns:inkml="http://www.w3.org/2003/InkML" xml:id="stk13" contextRef="#ctx0" brushRef="#br0">21355 339 0,'0'0'1,"46"0"1,-1 17 6,17 7 2,13 26-1,7 0 1,5 8-1,-8 0 1,-9-17-1,-8 1 0,-4-9 1,-8 0-1,-9 8 0,-12 9 2,-25 24-3,-37 51 3,-58 73-1,-37 18 1,12-18 0,25-40-2,21-51-5,24-24 6,25-33 0,13-9-2,16 1 4,13-1-5,29 0 3,49 9 0,50-17 0,66-8 0,17-8 0,-17-26 2</inkml:trace>
    </iact:actionData>
  </iact:action>
  <iact:action type="add" startTime="31918">
    <iact:property name="dataType"/>
    <iact:actionData xml:id="d14">
      <inkml:trace xmlns:inkml="http://www.w3.org/2003/InkML" xml:id="stk14" contextRef="#ctx0" brushRef="#br0">17110 2972 0,'0'0'1,"0"0"1,0 0 8,0 0-1,0 0 0,0 0 1,66 9-1,-20-9 0,20 0 1,13-9-1,8 9 1,12-8-2,8 8 3,9-8-2,8 8-1,5 0 2,11 0-1,13 0 0,17 0 1,20-9-1,38 1 1,28 0-2,42-9 2,17 1-1,24-1 0,21 1 1,16 7-1,30 1 0,37 8 1,20-8-1,46-9 1</inkml:trace>
    </iact:actionData>
  </iact:action>
  <iact:action type="add" startTime="36186">
    <iact:property name="dataType"/>
    <iact:actionData xml:id="d15">
      <inkml:trace xmlns:inkml="http://www.w3.org/2003/InkML" xml:id="stk15" contextRef="#ctx0" brushRef="#br0">12716 2740 0,'0'0'2,"0"0"1,0 0 6,42 17 0,28 0 1,71-9-1,78 0 2,108-16-3,140-34 1,79-32 1,9-25-1,3 16 0,-16 25 0</inkml:trace>
    </iact:actionData>
  </iact:action>
  <iact:action type="add" startTime="47325">
    <iact:property name="dataType"/>
    <iact:actionData xml:id="d16">
      <inkml:trace xmlns:inkml="http://www.w3.org/2003/InkML" xml:id="stk16" contextRef="#ctx0" brushRef="#br0">17950 314 0,'0'0'7,"0"0"2,0 0 0,0 0 1,0 0-1,0 0 0,0 0 0,0 0 1,0 0-1,-21 50 0,-16 58 0,-17 41 1,-8 41 1,4 25-3,5 17 1,11-8 0,5-17 1,4 0-1,8-25 1,4-16-1,1-1 0,3-16 0,1-16 1,3-17-1,5-34 0,4-7 1,0-25-1,4-17 0,0-8 0,0-9 1,0-16-2</inkml:trace>
    </iact:actionData>
  </iact:action>
  <iact:action type="add" startTime="47806">
    <iact:property name="dataType"/>
    <iact:actionData xml:id="d17">
      <inkml:trace xmlns:inkml="http://www.w3.org/2003/InkML" xml:id="stk17" contextRef="#ctx0" brushRef="#br0">17925 116 0,'0'0'8,"0"0"1,0 0 0,0 0 1,66 16-1,-20-16 0,4 0 0,3 0 5,9 0-9,17 0 5,24 0 2,26-8-5,7 0 2,1-1 1,-17 9-1,-4 9 0,-1-1 1,-7-8-1,-5-8 0,1 8 0,-1 0 1,13 0-1,17 8 0,7 0 0,9-8 1,-4 8-1,4 1 0,-4-1 1,-13-8-1,-12 0 0,-8 0 1,-1 8-1,9 0-1,9 9 2,3 0-1,1-1 0,15-8 2,10 9-3,-1 0 1,-29-9 1,-12 0-1,-8 0 0,7 1 1,1 7-1,4-7 0,-20 7 1,-26-8-2,-24 1 2,-13-9 0,-8 8-1,-8-8 0,-5 8-1,-3-8 2,-1 8-1,-4-8 0,0 0 0,5 9 1,-9-9-1,4 8 1,5 0 0,3 9-1,5 8 0,4 8 0,0 8 1,4 17-1,-13 8 0,1 17 1,-5 25-1,5 16 0,7 9 0,1-1 0,-4 1 0,-4 7 1,-1 1-1,-4-8 0,-3-26 1,-5-32-1,0-9 0,-4 0 1,0 17 0,-4 25-1,0-1 0,4 1-1,0-25 2,0-25 0,0-17-2,-4-8 2,-1-8-1,1-8 0,0-1 2,-4 1-2,0-1-1,-5 1 3,-16 0-3,-33 16 2,-66 0-1,-120 16 0,-154-7 3,-94-1-4,-50-16 0,0 0 0,-5 16 2,-7 17-1</inkml:trace>
    </iact:actionData>
  </iact:action>
  <iact:action type="add" startTime="58666">
    <iact:property name="dataType"/>
    <iact:actionData xml:id="d18">
      <inkml:trace xmlns:inkml="http://www.w3.org/2003/InkML" xml:id="stk18" contextRef="#ctx0" brushRef="#br0">17296 3055 0,'0'0'2,"0"0"0,0 0 7,0 0 0,0 0 1,0 0-1,0 0 0,58-33 0,-8 16 1,16 1-1,29-1 1,25 1-2,17-9 4,-1 8-4,-12 17 2,-8 0-1,8 9 0,0-1 0,1-8 2,-5-8-3,4 8 1,0 0 1,16 0-1,5-9 0,4 1 1,0 0-2,4 8 2,0 0 0,0-9-1,-4 9-1,4 9 1,5-1 1,11 0 0,9 1-1,0-1 1,8-8-2,5 8 2,-1 0-1,-20-8 1,-17 9-2,-13-9 2,-24 8-1,-21-8 1,-16 8-1,-13 9 0,-4 8 1,-4 8-1</inkml:trace>
    </iact:actionData>
  </iact:action>
  <iact:action type="add" startTime="61520">
    <iact:property name="dataType"/>
    <iact:actionData xml:id="d19">
      <inkml:trace xmlns:inkml="http://www.w3.org/2003/InkML" xml:id="stk19" contextRef="#ctx0" brushRef="#br0">20081 12955 0,'0'0'7,"0"0"2,-17 45 0,5-4 0,-1 17 1,-3 9-1,-1-5 1,5-13-1,4-15 0,3-14 0,5-7 1,5-5-1,-1-4 0,0-4 0,-4 0 1,0 0-1,54-41 1,-9 3-1,5-15 0,8-9 0,0 4 1,-13 12-1,-12 17 0,-8 8 0,-8 13 1,-9 4-1,-4 4 0,0 4 0,0 4 1,0 5-1,1 3 1,-1-3-1,0-1 1,4 1-2,9-5 3,3-4-3,9-8 2,17-4 1,8-5-3,-1-3 3,-7-1-3,-9 5 3,-12 8-4,-8 4 4,-5 4-3,0 4 0,5 4 3,-1 5-2,1-5 0,4 1 1,8-9-2,12-12 2,29-21 0,21-25-1,21-17 0,-13 9 0,-24 21 0,-30 20 0,-20 21 1,-4 8-1,-5 13 1,5 12 0,8 13-2,4-1 1,0-7 0,0-9 0,-4-13 1,0-3-1,-4-9 0,0 0 1,-4-4-1,-1 0 0,5 0 1,0 0-1,4 0 0,4 4 0,13 0 1,3 4-1,-3 5 0,-13-5 1,-13-4-2,-11-4 2</inkml:trace>
    </iact:actionData>
  </iact:action>
  <iact:action type="add" startTime="63233">
    <iact:property name="dataType"/>
    <iact:actionData xml:id="d20">
      <inkml:trace xmlns:inkml="http://www.w3.org/2003/InkML" xml:id="stk20" contextRef="#ctx0" brushRef="#br0">19870 13178 0,'0'0'7,"0"0"2,0 0 0,0 0 1,0 0-1,0 0 0,0 0 1,0 0-1,0 0 0,25 42 0,-17-18 1,0 9-1,0 9 0,-3 12 1,3 24-1,4 34 0,1 33 2,-5 8-3,-4-16 1,-4-34 1,0-28-1,0-21 0,0-17 1,0-12-1,-4-4 0,0-13 0,4-8 0,0 0 0</inkml:trace>
    </iact:actionData>
  </iact:action>
  <iact:action type="add" startTime="63687">
    <iact:property name="dataType"/>
    <iact:actionData xml:id="d21">
      <inkml:trace xmlns:inkml="http://www.w3.org/2003/InkML" xml:id="stk21" contextRef="#ctx0" brushRef="#br0">20023 13191 0,'0'0'7,"-50"86"2,-8 18 0,-8 20 1,-4-4 0,16-20 2,21-30-3,12-24 0,13-22 0,8-15 0,4-9 1,-4 0-4,0 0 4,74-182 0,-36 78-1,-13 25 1,-5 26-1,5 19 0,-13 14 0,9 11 0,0 5 1,8 8 0,12 5 0,13 11-2,16 9 1,5 13 0,-9-1 3,-21-8-5,-16-8 2</inkml:trace>
    </iact:actionData>
  </iact:action>
  <iact:action type="add" startTime="64955">
    <iact:property name="dataType"/>
    <iact:actionData xml:id="d22">
      <inkml:trace xmlns:inkml="http://www.w3.org/2003/InkML" xml:id="stk22" contextRef="#ctx0" brushRef="#br0">19936 13087 0,'0'0'6,"0"0"11,0 0-15,0 0 7,0 0 0,0 0 0,0 0 1,0 0-1,-66-41 0,12-1 1,-25-12-1,-32-12 0,-30-13 1,-8 5 2,0 4-3,-4-1 1,8 9-1,13 4 1,12 4-2,4 5 2,8 3-1,-12 9 0,-4 8 1,-4 4-1,-9 8 1,-11 13-2,-14 13 2,-41 28-2,-37 46 3,-20 45-3,-9 46 2,25 16-1,29-12 0,45-16 1,46-30-1,37-28 1,33-34-2,25-20 2,17-17-1,8-8-1,4-4 2,0-5-1,0-3 0,0-5-1,0-8 1,0-4 0,0-5-1,-4-15 2,-1-18 0,-7-12-1,0 5 0,-9 11 0,9 14 1,3 11-1,5 13 1,4 8-1,0-8 0,21 92 0,12 3 1,8 17-1,5-5 1,-9-28-2,-4-29 1,0-26 1,-4-24-1,37-37 0,71-83 0</inkml:trace>
    </iact:actionData>
  </iact:action>
  <iact:action type="add" startTime="70041">
    <iact:property name="dataType"/>
    <iact:actionData xml:id="d23">
      <inkml:trace xmlns:inkml="http://www.w3.org/2003/InkML" xml:id="stk23" contextRef="#ctx0" brushRef="#br0">15790 15335 0,'0'0'2,"0"0"0,0 0 19,0 0-21,0 0 6,33 46 4,-4 12-1,17 25 0,20 16 1,25 21 0,17 4 3,8-8-5,-21-21 1,-21-28 1,-20-30-1,-17-21 2,-12-16-4</inkml:trace>
    </iact:actionData>
  </iact:action>
  <iact:action type="add" startTime="70306">
    <iact:property name="dataType"/>
    <iact:actionData xml:id="d24">
      <inkml:trace xmlns:inkml="http://www.w3.org/2003/InkML" xml:id="stk24" contextRef="#ctx0" brushRef="#br0">16647 15182 0,'0'0'7,"0"0"2,0 0 0,-58 21 1,8 8-1,-28 29 0,-42 41 1,-21 38 0,4 16-1,5 21 0,24-25 0,38-42 0,20-49 1</inkml:trace>
    </iact:actionData>
  </iact:action>
  <iact:action type="add" startTime="70584">
    <iact:property name="dataType"/>
    <iact:actionData xml:id="d25">
      <inkml:trace xmlns:inkml="http://www.w3.org/2003/InkML" xml:id="stk25" contextRef="#ctx0" brushRef="#br0">15633 14395 0,'0'0'7,"0"0"2,0 0 0,0 0 1,54 58-1,12 21 1,13 20-1,-17-3 0,-8-18 2,-9-24-3,-4-33 1,-12-25 0</inkml:trace>
    </iact:actionData>
  </iact:action>
  <iact:action type="add" startTime="70778">
    <iact:property name="dataType"/>
    <iact:actionData xml:id="d26">
      <inkml:trace xmlns:inkml="http://www.w3.org/2003/InkML" xml:id="stk26" contextRef="#ctx0" brushRef="#br0">16564 14242 0,'0'0'7,"0"0"2,-74 66 1,16-12-1,-17 21 0,-3 16 1,-5 0 1,12-17-3,13-20 2,13-12-1,12-5 0,8 4 0,9 9 0,7 12 1,13 21 0,5 16-2,3 1 2,-4-13-1,5-25 0,3-29 1,1-25-2</inkml:trace>
    </iact:actionData>
  </iact:action>
  <iact:action type="add" startTime="71103">
    <iact:property name="dataType"/>
    <iact:actionData xml:id="d27">
      <inkml:trace xmlns:inkml="http://www.w3.org/2003/InkML" xml:id="stk27" contextRef="#ctx0" brushRef="#br0">15745 13439 0,'0'0'19,"0"0"-17,0 0 2,0 0 6,0 0-1,0 0 0,0 0 0,45-29 1,-12 21-1,0 4 0,-4-1 1,0 5-1,0 5 0,4-1 0,5 8 1,3 5-1,-4-1 0,-4 5 0,-8 0 1,-8-5-1,-9 1 0,-8-1 1,-8 9-1,-17 17 0,-21 24 0,-11 17 1,-6 12 0,1 0-1,13-8 0,12-21 0,8-16 0,12-17 1,9-12-1,4-5 0,4-7 0,4-1 0,8 0 1,13 0-1,20 5 1,18-1-1,15 1 0,13-5 0,4-12 1,9-13-1,12-16 0,4-17 1,-9-3-2</inkml:trace>
    </iact:actionData>
  </iact:action>
  <iact:action type="add" startTime="71668">
    <iact:property name="dataType"/>
    <iact:actionData xml:id="d28">
      <inkml:trace xmlns:inkml="http://www.w3.org/2003/InkML" xml:id="stk28" contextRef="#ctx0" brushRef="#br0">15770 13638 0,'0'0'6,"0"0"4,0 0-1,78 4 1,17 8-1,34 13 0,15 16 2,1 13 0,-8 4-2,-13-8 0</inkml:trace>
    </iact:actionData>
  </iact:action>
  <iact:action type="remove" startTime="79466">
    <iact:property name="style" value="instant"/>
    <iact:actionData xml:id="d29" ref="#d27"/>
  </iact:action>
  <iact:action type="remove" startTime="79514">
    <iact:property name="style" value="instant"/>
    <iact:actionData xml:id="d30" ref="#d28"/>
  </iact:action>
  <iact:action type="remove" startTime="79589">
    <iact:property name="style" value="instant"/>
    <iact:actionData xml:id="d31" ref="#d26"/>
  </iact:action>
  <iact:action type="remove" startTime="79632">
    <iact:property name="style" value="instant"/>
    <iact:actionData xml:id="d32" ref="#d24"/>
  </iact:action>
  <iact:action type="remove" startTime="79672">
    <iact:property name="style" value="instant"/>
    <iact:actionData xml:id="d33" ref="#d23"/>
  </iact:action>
  <iact:action type="remove" startTime="79819">
    <iact:property name="style" value="instant"/>
    <iact:actionData xml:id="d34" ref="#d22"/>
  </iact:action>
  <iact:action type="remove" startTime="79860">
    <iact:property name="style" value="instant"/>
    <iact:actionData xml:id="d35" ref="#d25"/>
  </iact:action>
  <iact:action type="add" startTime="79403">
    <iact:property name="dataType" value="strokeEraser"/>
    <iact:actionData xml:id="d36">
      <inkml:trace xmlns:inkml="http://www.w3.org/2003/InkML" xml:id="stk29" contextRef="#ctx0" brushRef="#br1">27849 18105 0,'0'0'7,"0"0"2,0 0 1,0 0-1,0 0 0,-13 71 1,21 78 46,-3 124 18,-1 104-73,-4 29 41,0-25-41,0-42 40,0-61-41,4-59 45,4-53-45,4-42 2,-7-41-2,3-30 0,0-24 1,-4-20-1,-4-9 1,0 0-1,17-120 2,-9-67-2,5-103 0,7-78 1,9-17 1,4 45-1,-16 59 0,-5 49-1,-8 46 0,-8 24 1,0 17 0,-8 17-1,-5 12 0,-4 25 17,1 29-17,3 20 11,5 18-5,-9 19 3,21 5 0,-62 83 1,-8 87-1,-13 112 0,8 61 37,18-12-44,40-57-2,21-59 53,17-41-53,8-42 1,-4-36-1,-9-34 1,1-21-1,-5-12 1,1-8-1,-1-9 9,-4-8-2,1-12 3,7-25-1,13-71 0,4-94 1,-4-71-1,-16-9 0,-13 55 0,-13 45 1,-3 49-1,-5 30 0,4 24 0,1 17 1,3 13-1,5 12 1,0 8-1,4 8 0,0 9 0,-1 8 0,5 0 0,0 0 2,-41 128-2,0 34 1,-21 74-2,4 25 2,33-17 0,21-25-1,12-28 0,25-21 1,4-38-1,1-37-1,-1-28 2,-4-26 0,-8-20-1,-9-13 0,1-16 0,-1-21 0,9-50 1,8-87-1</inkml:trace>
    </iact:actionData>
  </iact:action>
  <iact:action type="remove" startTime="80821">
    <iact:property name="style" value="instant"/>
    <iact:actionData xml:id="d37" ref="#d20"/>
  </iact:action>
  <iact:action type="remove" startTime="80855">
    <iact:property name="style" value="instant"/>
    <iact:actionData xml:id="d38" ref="#d19"/>
    <iact:actionData xml:id="d39" ref="#d21"/>
  </iact:action>
  <iact:action type="add" startTime="80850">
    <iact:property name="dataType" value="strokeEraser"/>
    <iact:actionData xml:id="d40">
      <inkml:trace xmlns:inkml="http://www.w3.org/2003/InkML" xml:id="stk30" contextRef="#ctx0" brushRef="#br1">31473 17994 0,'0'0'32,"0"0"-32,0 0 0,54 8 35,8-8-34,41-8 0,17-13 0,21-12 3,8-13 7</inkml:trace>
    </iact:actionData>
  </iact:action>
  <iact:action type="remove" startTime="86283">
    <iact:property name="style" value="instant"/>
    <iact:actionData xml:id="d41" ref="#d0"/>
  </iact:action>
  <iact:action type="add" startTime="85746">
    <iact:property name="dataType" value="strokeEraser"/>
    <iact:actionData xml:id="d42">
      <inkml:trace xmlns:inkml="http://www.w3.org/2003/InkML" xml:id="stk31" contextRef="#ctx0" brushRef="#br1">16744 12433 0,'0'0'6,"0"0"4,0 0-1,0 0 1,0 0-1,0 0 0,0 0 0,0 0 0,0 0 1,0 0-1,0 0 1,0 0-1,0 0 0,0 0 0,0 0 1,0 0-1,0 0 0,0 0 0,0 0 1,0 0-1,-42-20 0,38 20 1,0 0-1,0 4 1,0 0-1,0 0 1,-4 4-1,-1 9 0,1 4 0,4 3 1,0 1-1,4 0 0,0 4 0,0 8 0,0 13 1,0 16-1,-4 17 0,-17 8 3,0-4-4,0-12 2,5-13-2,-1-8 2,5-9-1,4-4 1,4 1-2,4-1 2,0 5-1,0 8 0,0 8 1,-5 0-1,1 0 0,-4 0 0,4-4 1,-9-4-1,5-4 0,0-1 1,4 1-1,4 0 31,0 3-39,0 10 4,0 11-5,0 1 0,-4-5 9,0-8 1,-1-8-1,5-4 0,0-1 0,5 1 1,-1 0-1,4-5 0,0-3 0,0-5 1,5-4-1,-9-4 1,0-8-2,0-5 2,0-3-1,-4-5 0,0-4 0,0 0 1,0-4-1,0 0 0,0 0 0,0 0 0,13-145 2,12-53-2,24-109 0</inkml:trace>
    </iact:actionData>
  </iact:action>
  <iact:action type="add" startTime="88021">
    <iact:property name="dataType"/>
    <iact:actionData xml:id="d43">
      <inkml:trace xmlns:inkml="http://www.w3.org/2003/InkML" xml:id="stk32" contextRef="#ctx0" brushRef="#br0">4963 7415 0,'0'0'9,"0"0"-2,0 0 3,0 0-1,45 21 0,-7 12 1,-5 8-1,-8-4 0,-9-4 0,-12 1 1,-8-1-1,-8 8 1,-5 17-1,5 21 0,-5 33 1,5 28 2,-5 22-3,5 12 0,-1 8 0,5 0 2,-4 4-3,-1 9 1,-3-9 1,12-8-2,4-16 2,8-26-1,13-20 0,7-4 1,6-4 0,-10-13-1,-7-16 0,-9-21 0,-4-13 0,1-16 0,-1-16 0,4-13 0</inkml:trace>
    </iact:actionData>
  </iact:action>
  <iact:action type="add" startTime="90490">
    <iact:property name="dataType"/>
    <iact:actionData xml:id="d44">
      <inkml:trace xmlns:inkml="http://www.w3.org/2003/InkML" xml:id="stk33" contextRef="#ctx0" brushRef="#br0">6233 7444 0,'0'0'9,"0"0"-2,-41-29 2,12 16 1,0 5-1,0 0 1,8 0-1,5 3 0,7 1 0,1 4 0,4 0 1,0 0-1,4 4 0,0 5 1,0 3-1,0-12 0,4 71 1,-17-1-1,-7 33 0,-5 9 1,8 0 0,9-4-1,4-5 0,-4 1 0,-5-5 0,-3 5 1,7-9-1,9 4 1,5 5 0,-10 16-1,-7 16 0,-5-3 0,5-9 1,8-4-1,4 4 0,0 1 1,-4 3-1,0-16 0,8-21 0,8-13 0,9-7 1,0-17-1,8-5-1</inkml:trace>
    </iact:actionData>
  </iact:action>
  <iact:action type="add" startTime="96279">
    <iact:property name="dataType"/>
    <iact:actionData xml:id="d45">
      <inkml:trace xmlns:inkml="http://www.w3.org/2003/InkML" xml:id="stk34" contextRef="#ctx0" brushRef="#br0">4264 9609 0,'0'0'1,"0"0"2,0 0 6,0 0 0,0 0 0,0 0 1,0 0-1,0 0 1,0 0-1,0 0 0,49-33 0,-32 33 0,8 0 1,-1-4-1,18 0 0,-1 0 1,9-5-1,8 1 0,-13-4 1,1-1 0,-1 1-1,-3-1 2,-1 5-2,5 4 1,-9 0-1,4 4 0,5 0 2,7-4-3,5 0 2,0-5-2,0 1 2,-8 0-1,-5-1 1,-3 1 1,-5 0-3,-8 0 1,0 3 0,-4 1 0,0 0 0,4 0 0,0 4 1,-1 0-1,-3 0 0,0 0 0,0 0 2,0 0-3,-5 0 2,1 0-1,0 0 0,0 0 0,3 0 0,1 0 3,-4 0-5,0 0 0,-1 8 2</inkml:trace>
    </iact:actionData>
  </iact:action>
  <iact:action type="add" startTime="105106">
    <iact:property name="dataType"/>
    <iact:actionData xml:id="d46">
      <inkml:trace xmlns:inkml="http://www.w3.org/2003/InkML" xml:id="stk35" contextRef="#ctx0" brushRef="#br0">22534 15203 0,'0'0'1,"0"0"1,0 0 8,0 0-1,-4 54 0,8-13 1,9 17-1,7 16 0,5 5 1,0 16-1,4 42 2,-4 29 0,0 32-2,-9 22 0,1-13 1,-1-21-1,-3-29 0,3-28 2,5-13-4,-5 4 4,1-4-2,-5-17 0,-3-20-1,-5-25 2,0-13-1,-4-12 0,0-8 3,0-9-4,0-4-1,0-4 2,0-8 0,0-21 1,4-74-1,0-120 1,9-129-1,3-58 0,9 38 0,-9 65 1,-16 76-1,-4 61 0,-12 46 0,-1 41 1,1 26-1,7 19 0,1 14 1,4 3-2,0 9 2,4 4-1,0 4 0,0 0 0,0 0 1,0 0-1,-4 116 1,-9 4-1,-3 66 0,-13 38 1,8 57-1,9 9 0,16-37 1,8 7-1,5-32 0,-1-33 0,-3-34 1,-5-41-1,0-37 0,1-21 1,-1-16 0,-4-13-3,0-13 3,-4-15-1,0-5 2,-25-129-2,-20-152-1,-17-137 3,25 28-3,24 113 2,13 74-2,8 62 2,1 42-1,-1 16 1,0 5-1,0-1 0,1-4 1,-1 0-1,4 9 0,-12 12 1,5 12-1,-1 9 0,-4 7 1,0 10-1,0 3-1,0 4 1,0 5 2,0 4-2,0 3 2,0 5-4,0 0 2,12 141 1,13 116 0,16 120-2,1 41 2,-17-25-1,-17-57 0,-8-76 2,-4-53-3,0-58 1,4-45 1,0-30-1,4-24 0,0-17 0,-4-12 0,0-17 0,0-4 0,-37-194 2,-25-303-2,8-265 0,58 87 1,54 83-2,-9 207 2,-3 165-1,-17 100 0,-21 79 1,-4 24-1,-4 22 0,0 15 1,0 71 0,9 170-2,3 195 1,5 78 1,-5-21 0,-20-74-2,-9-87 2,-8-83-2</inkml:trace>
    </iact:actionData>
  </iact:action>
  <iact:action type="add" startTime="107522">
    <iact:property name="dataType"/>
    <iact:actionData xml:id="d47">
      <inkml:trace xmlns:inkml="http://www.w3.org/2003/InkML" xml:id="stk36" contextRef="#ctx0" brushRef="#br0">13581 13679 0,'0'0'6,"0"0"3,0 0 1,58 4-1,16 0 0,42-4 1,25 5-1,12-5 2,0 4-1,-12-4-1,-9 4 1,0 8-1,-3 1 2,-18 7-3,-15 1 3,-26-4-3,-20-9 2,-17-4-2</inkml:trace>
    </iact:actionData>
  </iact:action>
  <iact:action type="add" startTime="107790">
    <iact:property name="dataType"/>
    <iact:actionData xml:id="d48">
      <inkml:trace xmlns:inkml="http://www.w3.org/2003/InkML" xml:id="stk37" contextRef="#ctx0" brushRef="#br0">14810 12975 0,'0'0'7,"0"0"2,0 0 1,0 0-1,58 42 0,33 11 0,25 22 1,-9 4-1,-20-13 1,-25-8-1,-25-13 0,-33-3 2,-24 20-1,-55 54-2,-65 58 2,-26 8 0,25-41-1,50-54-1</inkml:trace>
    </iact:actionData>
  </iact:action>
  <iact:action type="add" startTime="118782">
    <iact:property name="dataType"/>
    <iact:actionData xml:id="d49">
      <inkml:trace xmlns:inkml="http://www.w3.org/2003/InkML" xml:id="stk38" contextRef="#ctx0" brushRef="#br0">4843 9535 0,'0'0'1,"0"0"1,0 0 7,0 0 1,0 0-1,0 0 1,0 0-1,0 0 0,-25-42 0,25 38 1,0 0-1,0 0 0,4 0 1,9 4-1,7-4 0,34-1 1,29-11-1,20-9 0,1-4 0,-22 8 2,-24 5-2,-20 3 0,-14 5 0,-7 4 1,-5 0-1,1 4 0,-5 0 0,-4 0 1,0 0-2,0-4 1,-4 0 1,0-1-1,-4 1 0,-12 0 1,-17 0 0,-17 4-2,-20 0 2,-1 0 0,9 0-1,9 0 0,3 0 0,13 0 0,8 0 1,4 0-1,8 0 0,1 0 0,3 0 1,5 0-1,4 0 0,4 0 1,0 0-1,0 4 1,0-4-2,0 0 2,0 0-1,0 0 0,83 29 1,-42-25-1,5-4 1,-5 0-1,0-4 0,-8 0 0,-4 0 0,-8 0 1,-4 4-1,-5 0 0,-4 0 0,-4 0 1,5 0-1,-9 0 0,0 0 0,0 0 1,0 0-1,0 0 0,-87 8 1,58-4-1,0 0 0,0 9 0</inkml:trace>
    </iact:actionData>
  </iact:action>
  <iact:action type="add" startTime="122658">
    <iact:property name="dataType"/>
    <iact:actionData xml:id="d50">
      <inkml:trace xmlns:inkml="http://www.w3.org/2003/InkML" xml:id="stk39" contextRef="#ctx0" brushRef="#br0">12137 2434 0,'0'0'1,"0"0"3,0 0 13,0 0-17,0 0 10,0 0-1,58-58 1,-21 8-1,13-32 0,4-18 0,-5-16 2,5 0-3,-8 0 1,3 1 1,-3-18-1,3 1 0,-3 7 1,4 1-1,3 25 0,5 8 1,8 0-1,9 8 0,-9 17 0,-4 16 1,-4 8-1,12 18 0,17-1 1,29 0 0,21-8 0,20 0-2,0 8 2,0 0-2,-8 8 2,-33 1-1,-29 8 0,-13 8 1,5 0 0,20 16 0,9-8-2,8 1 1,-13-9 0,-16 0 1,-12 8-1,-9 9 0,-4-1 1,0 1-1,-4 8 1,-4-1-1,-13 9 1,-4-8-2,-4 0 1,-4 0 1,-4 0 0,4 8-2,4 8 2,9 26-1,-9 15 0,-13 26 0,-11 8 1,-1 0-1,4 0 0,9 8 2,-4 0-3,-9-8 1,-12-16 1,-5-1-1,9-16 1,0 0-2,0-1 2,5 9-2,-5-8 2,-5-8 1,-7-9-3,-5-8 1,-3-8 0,-9-9 1,-4-8-1,-5-8 0,-3 0 0,-9-9 0,-7 1 1,-26 0 0,-29-1-2,-33 1 2,-41-1-1,-33-16 1,-34-8-2,-49 0 3,-8-25-3,0 8 2,8-17-1,20-7 0,13 7 0,1-7 0,19 7 1</inkml:trace>
    </iact:actionData>
  </iact:action>
  <iact:action type="add" startTime="126432">
    <iact:property name="dataType"/>
    <iact:actionData xml:id="d51">
      <inkml:trace xmlns:inkml="http://www.w3.org/2003/InkML" xml:id="stk40" contextRef="#ctx0" brushRef="#br0">16945 3212 0,'0'0'5,"0"0"4,0 0 1,0 0-1,0 0 1,0 0-1,0 0 0,0 0 1,0 0-1,-5-41 0,5 33 1,5 8-1,-1-9 0,0 9 0,0-8 2,4 8-3,5 0 1,3 0 1,9 0-2,8 0 2,9 0-1,7 0 1,1 0-1,4 0 0,-1 0 1,1 0-1,4 0 1,8 0-1,5 8 0,7-8 0,1 9 1,-1-9-1,-7 0 0,-5 0 1,-8 0-1,-4 0 0,0-9 0,-5 9 1,1-8-1,-1 8 1,5 0-1,0 0 0,4 8 0,0-8 0,0 9 1,0-9-1,0 0 0,-5 0 0,1-9 1,4 9-1,-8 0 0,8 0 1,8 0-1,4 9 0,9-9 1,-5 8-1,1 0 0,-9-8 1,-4 0-1,-4 0 0,0 0 0,8 0 1,9 9-1,3-1 0,9 0 1,-4-8-1,-9 8 0,-8-8 0,-8-8 1,4 8-1,-8 0 0,4 0 1,8 0-1,13 0 0,4 8 0,4-8 1,-9 0-1,-7 0 1,-5-8 0,-8 8-2,0-8 1,4 8 0,8 0 1,13 0-1,8 8 1,0-8-1,-13 0 0,-7 0 1,-5-8 0,0 8-1,-4-8 1,13 8-1,7 0 1,14 0-1,-5 0 0,0 0 1,-13 0-2,-12-9 2,-4 9-2,5-8 3,-14 8-3,10-8 2,3 8-1,0 0 0,0 8 1,-4-8-2,-8 0 3,-9 0-3,-3 0 1,-9 0 1,-4 0-1,-4 0 0,-9 0 1,1 0 0,-1 0-2,1 0 2</inkml:trace>
    </iact:actionData>
  </iact:action>
  <iact:action type="add" startTime="135785">
    <iact:property name="dataType"/>
    <iact:actionData xml:id="d52">
      <inkml:trace xmlns:inkml="http://www.w3.org/2003/InkML" xml:id="stk41" contextRef="#ctx0" brushRef="#br0">17462 2567 0,'0'0'2,"0"0"0,0 0 14,0 0-13,0 0 5,0 0 2,0 0-1,0 0 1,0 0-1,0 0 0,0 0 0,0 0 1,45-9 1,-36 9-3,-1 0 1,0 0 0,5 0 1,3 0-1,13-8 0,12 8 0,9 0 1,12-8-1,4 8 0,1-9 1,-1 1 0,0 0 2,0 0-1,9-1-4,16 1 5,4 8-5,4-8 2,-8 8 1,-8 0-1,0-9 1,-5 1-1,5 0 2,4 0-4,-4 8 0,-9 0 2,-8 0 0,-12 0 1,-4 0-1,-5 0 0,-3 0 0,-1 0 0,-8-9 1,4 9-1,5-8 1,3 8-1,9-8 0,4 8 0,4 0 1,8 0-1,1 8 1,3 0-2,-12-8 2,-4 0-1,-4 0 0,4 0 1,4 0-1,8 0 0,5 0 0,16 0 1,0 9-1,-4-9 1,-9 8-1,-12-8 0,-8 0 1,-8 0-1,0 0 0,3 0 0,9 8 1,9-8-1,7 8 1,1-8-2,-5 9 2,-11-9-1,-6 0 1,-3 0-2,-4-9 2,0 9-1,12-8 0,8 8 1,9 0-1,7 0 0,1 0 0,-8 0 1,-5-8-1,-12 8 1,-4-8-1,-4-1 0,-4 1 0,-5 0 0,1 8 1,-1-8 0,-3 8-2,-1 0 2,0 0-1,-3 0 1,-5 0-2,0 0 2,-4 0-1,0 0 0,-9 0 0,1 0 0,-4 0 1,-1 0-1,-3 0 1,-5 0-2,0 0 2,-4 0 0,0 0-1,1 0 0,-1 0 0,0 0 0</inkml:trace>
    </iact:actionData>
  </iact:action>
  <iact:action type="add" startTime="143435">
    <iact:property name="dataType"/>
    <iact:actionData xml:id="d53">
      <inkml:trace xmlns:inkml="http://www.w3.org/2003/InkML" xml:id="stk42" contextRef="#ctx0" brushRef="#br0">19932 12988 0,'0'0'1,"-21"58"1,-4 8 7,-12 29 1,-21 9-1,8-13 2,17-25-2,13-29-1,20-24 2,4-13-1,-4 0 0,0 0 1,74-125-1,-32 30 1,-9 0-1,0 12 0,-4 21 0,-8 21 1,-5 16-1,-4 12 1,-3 9-2,-5 4 1,0 9 1,0 3-1,4 13 1,1 4-1,-5 4 0,0 0 1,0-8 0,0 0-1,0-5 0,9-3 0,-1 0 1,17-5-1,8-8 0,17-12 0,12-17 1,9-16 0,-5-5-1,-12 5 0,-16 12 0,-18 12 0,-7 5 0,-5 8 1,-3 4-1,-1 8 0,4 4 1,1 13-1,-1 4 1,-4 4-1,1-4 3,-1-4-4,0-8 0,5-5 0,-5-4 3,13-8-2,20-8 0,29-21 0,34-21 1,-9-12-1,-12 8 0,-25 13 1,-25 20-1,-13 9 0,-7 12 1,-5 4-1,0 4-1,1 9 3,-1 4-2,0-1-1,4 1 2,1-5 0,-1 1-1,1-5 0,3-3 1,5-1-2,4-4 2,-5-4-1,5 0 0,4 0 1,0-4-1,-4 4 1,-4 0-1,-1 0 0,5 4 1,8 9-2,13 7 3,8 9-3,4 0 1,4 0 0,-9-12 0,-11-13 1,-17-8-1</inkml:trace>
    </iact:actionData>
  </iact:action>
  <iact:action type="add" startTime="153349">
    <iact:property name="dataType"/>
    <iact:actionData xml:id="d54">
      <inkml:trace xmlns:inkml="http://www.w3.org/2003/InkML" xml:id="stk43" contextRef="#ctx0" brushRef="#br0">19324 13609 0,'0'0'1,"0"0"2,0 0 6,-42-50 1,-12-24-1,-57-51 0,-46-28 1,-30-13 1,-32 5-1,8 24-1,-45 21 2,-26 34-3,13 36 1,-4 21 0,21 29 0,12 30 0,-21 36 1,17 42 2,29 45-4,41 33 2,71 1 0,53-5-6,38-33 6,24-28-1,21-30 0,17-29 0,4-41 1,8-42-1,12-45 0,5-70 1,-9-63-1,-24-4 0,-22 21 1,-15 34-1,-13 44 1,-9 46-2,-12 34 1,-12 28 2,-25 46-3,-37 78 2,12 55-1,37-9 0,38-46 0,28-33 0,26-28 3,3-30-5,9-28 3,20-42 0,46-79-2</inkml:trace>
    </iact:actionData>
  </iact:action>
  <iact:action type="add" startTime="165383">
    <iact:property name="dataType"/>
    <iact:actionData xml:id="d55">
      <inkml:trace xmlns:inkml="http://www.w3.org/2003/InkML" xml:id="stk44" contextRef="#ctx0" brushRef="#br0">4090 9634 0,'0'0'1,"0"0"0,0 0 16,0 0-13,0 0 3,0 0 3,0 0-1,0 0 1,0 0-1,25-41 1,-17 36-1,-8 1 1,12-4-1,-7 4 0,3-4 0,0 4 0,0-1 1,9 1-1,-9 0 0,9 0 1,-9 0-1,9 0 0,-1 0 1,1-1-1,7 1 0,1 0 0,8 0 1,0 0-1,9 0 0,-1-5 1,1 1-1,-1 0 2,4 0-3,-20-1 2,8 1-1,-4 0 0,-4-1 0,0 5 1,-4 0-1,-1 0-1,1 0 2,0 4 0,4 0-1,-9 0 0,5 0 0,4 0 1,-1 0-1,5 0 0,5 0 0,3 0 1,4 0-1,5 0 0,-1-4 1,1 0-1,-5-5 0,0 5 1,-3-4-1,-5 4 0,-4 0 0,0-1 1,-4 1 0,-1 0-2,1 4 2,0 0-1,0 0 0,4 4 1,4 0-1,4 1 0,9-1 1,-1-4-1,5 0 1,-1 0-2,1 0 2,-4-4-1,-5 4 0,0-5 1,-3 1-1,-1 0 1,0 0-2,-4 4 3,0 0-3,0 0 1,0 4 1,5 0-1,3 0 0,0 1 1,5-1 0,8 0-2,-1-4 2,1 0-1,4-4 0,0 0 0,-4-5 0,-4 5 1,-9 0-1,0 4 0,1 0 2,-1 4-3,9 4 2,3 1-2,5-5 1,0 0 0,0-4 2,-8 0-2,0-4-1,-5 0 2,1 0-1,-9-1 0,0 1 1,-4 0-1,-8 4 0,0 0 1,-5 0-2,-3 0 2,-5 0 0,-3 0-1,-1 0 1,0 0-2,-4 0 3,1 0-3,-1 0 1,0 0 0,0 0 2,0 0-3,-4 0 1,0-4 0,0 0 1,0 0-2,0 4 2,0 0 0,0 0-1,0 0 0,0 0 0,0 0 0,0 0 1,-87-33 0,46 29-1,-13-1 0,-4 1 1,0 0-1,0 0 1,4-4-1,5-1 1,-1 1-2,5 4 2,3 0-1,1 4 1,-5 0-2,-7 4 2,-9 4-1,0 1 0,-1-1 0,1-4 1,0 0-1,13-4 0,-5 0 0,4 0 2,5 4-3,-1 0 2,-3 5-1,-1-1 0,0 0 0,1 0 1,-5 1 1,0-1-1,4-4-3,1-4 1,-5 0 2,8 0 0,-7 0-1,3 0 0,5 4 0,-5 0 0,0 5 1,-4 3-2,-3 1 2,-6-1-1,1-4 0,-4-4 0,0 1 1,0-5-1,0 0 1,-1 0-1,5 0 0,0 0 1,-8 4-1,-9 0 0,1 0 1,-1-4-1,9-4 0,-5 0 0,17 0 0,0-1 0,17 1 2,0 4-3,8 4 2,0 9-2</inkml:trace>
    </iact:actionData>
  </iact:action>
  <iact:action type="add" startTime="177791">
    <iact:property name="dataType"/>
    <iact:actionData xml:id="d56">
      <inkml:trace xmlns:inkml="http://www.w3.org/2003/InkML" xml:id="stk45" contextRef="#ctx0" brushRef="#br0">12141 3171 0,'0'0'1,"0"0"2,0 0 6,0 0 0,79-8 1,-1-9-1,26 1 0,3 7 0,9-7 3,8-1-5,5-8 3,-5 1-1,-13 7 0,-20 9 0,-4-1 1,4 9-1,9 0 0,11-8 1,1 0-1,4 0 0,4-1 1,12 1-1,17-9 0,4 1 0,-12-1 1,-17 9-1,-8 8 1,-8 0-1,-1 0 1,-3-8-1,-9-9 0,-8 9 0,-13 8 1,5 0-1,12 0 0,8 0 1,17 0-1,4-8 0,-8-1 1,-5 18-1,5-1 0,4-8 0,-1 0 1,1-8-1,-8-1 0,-9 9 0,9 9 2,12-9-3,12 0 2,5-9-1,-5 1 0,-12 0 1,4 8-1,17-8 0,4-1 0,-5-7 0,-11 16 1,-1-9-1,13 9 1,3-8-2,-3 8 2,-4 0 0,-1 0-1,13 8 0,-4-8 0,-9-8 1,-3 16-1,-1 1 1,5-1-2,-5 0 3,-16-16-3,-17 8 1,-8 0 1,-8 0-1,8 17 0,8-9 0,13 0 0,4-16 1,8 0-1,8-1 5,9 1-7,4 0 0,4-9 2,-13 1 0,-16 7 0,-12 9 1,12 9-1,4-9 1,13 8-2,3 8 2</inkml:trace>
    </iact:actionData>
  </iact:action>
  <iact:action type="add" startTime="184788">
    <iact:property name="dataType"/>
    <iact:actionData xml:id="d57">
      <inkml:trace xmlns:inkml="http://www.w3.org/2003/InkML" xml:id="stk46" contextRef="#ctx0" brushRef="#br0">17590 3188 0,'0'0'2,"0"0"-1,0 0 9,0 0-1,0 0 0,0 0 1,0 0-1,0 0 1,-45-42-1,32 17 0,1 1 0,-1-18 1,1-8-1,-1-8 0,1-8 1,0 0-1,-5 0 2,1-1 0,-5 10-2,4-10 1,9-16-1,4-8-1,0-8 2,0-9-2,-5 17 2,-3 8-1,0 9 2,7 8-2,5-1-1,0-7 2,9-9-2,-1 0 2,0 1 0,0 7-2,-3 9 5,-5 16-4,0 9-1,0-1 1,-5 1 0,5 8 0,0 0 1,0-17 0,5 0 0,3-16-2,0-9 4,0 9-5,1 0-1,-1 8 4,-4 17-1,0-1 0,-4 17 0,4 1 1,1-1-1,-1 8 1,0 1-2,0 7 2,0-7-1,0 7 1,0-7-2,1 8 2,3-9-1,4 9 0,1-9 0,7 1 1,5-1 0,16 1-1,-3-1 1,7 9-1,13-1 0,-4 1 0,12 0 1,9-9-1,7 1 0,-3-1 1,0 9-1,-9 0 1,-4-1-2,0 9 1,5 0 1,3 0-1,5 0 0,3-8 1,-3 0-2,-9-1 3,-8 1-1,-4 0-2,-4 8 2,0 0-2,0 0 3,4 8-2,0-8 0,8-8 0,4 8 0,5-8 1,-5-1-2,-4 1 2,-4 0 0,-4 8-2,4 8 1,13-8 1,7 8-1,14-16 1,-1 0-2,0 0 2,-17-1 0,-7 9-1,-9 9 0,4-9 1,0 8-2,9 0 2,-1 0-1,1-8 0,-1-8 1,1 8 0,-5-8-2,-4 8 1,0 8 1,5 0-2,7 1 2,9 7-1,8 1 1,-4-9 2,0 0-3,5-8-3,-5 9 4,8 7 0,0 1 0,-4-1-1,-4-7 0,-4 7 0,-4-8-1,0 9 1,8 0 0,4-1 1,0 1 0,-8-1-2,-13-8 1,-7 1 1,-9-1-1,-9 0 1,-3 1-1,-1 7 0,-16-8 1,4 9-1,-8-9 0,0 9 0,4-9 0,-8 9 1,3-1-1,1 9 1,4 0-2,0 0 2,0 8 0,0 0-2,-4 0 2,0 0-1,0 0 0,-5 1 1,5 7-1,4 0 1,0 17-1,4 9-1,-4 15 2,-8-7 0,-9 8-2,-4-9 1,-3 1 1,3-1-1,0-8 1,0 9-1,-3 8 1,-5 16-2,-9 9 3,-3-1-3,4-15 2,3-18-1,5-16-1,0-8 4,5-1-4,-1 1 2,0-8-1,0-1-1,-4 0 3,0 1-3,-4-1 3,-4 1-3,-1-1 1,1-8 1,-4 0-2,-1-8 2,1 0-1,-1-9 1,1 1 0,-5 0-2,-3-1 1,-5 1 1,-4-9-2,-8 0 3,-5 9-3,-7-1 2,-9 1-1,-17 8 0,-3 0 1,-9-9-1,4 1 1,9-9-2,-5-8 1,4 8 2,1 1-3,0 7 1,-9-8 0,-4 1 1,-8-1 0,-13-8-1,-4 8-1,-12 1 3,-25-1-3,-16 8 2,-17-7-1,-17-1 0,-12 0 1,9 0-1,11 9 1,22 0-2,11 7 1,14 1 0,15 0 1</inkml:trace>
    </iact:actionData>
  </iact:action>
  <iact:action type="add" startTime="204200">
    <iact:property name="dataType"/>
    <iact:actionData xml:id="d58">
      <inkml:trace xmlns:inkml="http://www.w3.org/2003/InkML" xml:id="stk47" contextRef="#ctx0" brushRef="#br0">19042 2335 0,'0'0'2,"0"0"1,0 0 5,0 0 2,0 0-1,0 0 0,0 0 0,0 0 1,0 0-1,0 0 0,0 0 0,0 0 0,0 0 1,0 0-1,0 0 1,0 0-1,-41-33 0,37 33 0,0 0 1,-1 0-1,-3 0 1,-4 0-1,-5 0 0,-8 0 1,-8 8-1,-4-8 0,-8 0 0,-5 0 1,-8 0-1,-4 0 1,-4 8 1,-5 0-3,-3 1 1,4 7 1,3 1-2,5-1 3,0-7-3,4-1 2,-8 9-2,-4-9 2,-5 8-1,5-7 1,8 7 0,12-8-2,13 1 2,8-1-1,8-8 1,1 8-1,3-8 0,5 9 0,3-9 0,1 0 0,4 0 1,0 0-1,0 0 0,0 0 1,0 0-2,4 8 3,0-8-3,0 0 1,0 0 1,74 25-1,-12-17 0,13 0 1,7-16 0,1 0-2,8-9 3,8 1-3,9 7 2,-1 1-2,-7 0 2,-13-1 0,-17 9-1,-8-8 1,-8 8-2,-5-8 2,1 8 2,-13-8-5,1 8 1,-5-9 2,-8 9 0,-1 0-2,-3 0 1,-4 0 1,-1 0-1,-3 0 0,-1 0 0,-4 0 2,1 0-4,-5 0 4,0 0-3,0 0 1,-4-8 1,0 8-1,0 0 1,0 0-1,0 0 0,0 0 0,-91-25 2,29 17-3,-25 0 2,-12-9-1,4 1 0,8 16 1,4 0-1,4 0 0,1 0 1,3 0 0,17 0-2,0 0 1,17 0 0,8 0 1,4 0-1,8 0 0,5 0 0,3 0 1,1 0-1,4 8 0</inkml:trace>
    </iact:actionData>
  </iact:action>
  <iact:action type="add" startTime="205820">
    <iact:property name="dataType"/>
    <iact:actionData xml:id="d59">
      <inkml:trace xmlns:inkml="http://www.w3.org/2003/InkML" xml:id="stk48" contextRef="#ctx0" brushRef="#br0">19510 2360 0,'0'0'6,"0"0"3,0 0 1,49 0-1,-3 0 0,20 0 1,13-9-1,12 1 1,12-9-1,1 1 4,-9-1-6,-12 9 4,-13 8-4,-12 0 2,-9 8 1,-7 1 0,-9-9-2,-8 8 2,-5-8 0,-7 8-1,-1-8-1</inkml:trace>
    </iact:actionData>
  </iact:action>
  <iact:action type="add" startTime="206265">
    <iact:property name="dataType"/>
    <iact:actionData xml:id="d60">
      <inkml:trace xmlns:inkml="http://www.w3.org/2003/InkML" xml:id="stk49" contextRef="#ctx0" brushRef="#br0">21247 2434 0,'0'0'6,"0"0"3,0 0 1,46 8-1,-5-8 0,13 9 1,0-9-1,0-9 0,-1 1 1,10 0-1,11 0 0,13-1 4,4 1 0,12 8-10,1 8 7,-17-8-1,-17 0 0,-16-8 0,-9 8 1,-3 0-1,-9 0 0</inkml:trace>
    </iact:actionData>
  </iact:action>
  <iact:action type="remove" startTime="240875">
    <iact:property name="style" value="instant"/>
    <iact:actionData xml:id="d61" ref="#d43"/>
  </iact:action>
  <iact:action type="remove" startTime="240965">
    <iact:property name="style" value="instant"/>
    <iact:actionData xml:id="d62" ref="#d55"/>
  </iact:action>
  <iact:action type="remove" startTime="240998">
    <iact:property name="style" value="instant"/>
    <iact:actionData xml:id="d63" ref="#d45"/>
    <iact:actionData xml:id="d64" ref="#d49"/>
  </iact:action>
  <iact:action type="remove" startTime="241076">
    <iact:property name="style" value="instant"/>
    <iact:actionData xml:id="d65" ref="#d44"/>
  </iact:action>
  <iact:action type="add" startTime="240917">
    <iact:property name="dataType" value="strokeEraser"/>
    <iact:actionData xml:id="d66">
      <inkml:trace xmlns:inkml="http://www.w3.org/2003/InkML" xml:id="stk50" contextRef="#ctx0" brushRef="#br1">16562 12090 0,'0'0'45,"-75"74"-45,5 50 0,-21 79 2,12 75-2,38 7 8,29 1 8,36-4-15,18-22 9,7-36 31,5-46 4,4-33-44,17-29-1,16-33 0,16-25 1,5-21 0,-17-25 0,-8-24-1,16-30 12,13-49-11,12-62 8,-3-54 25,-38-16-31,-17-1-2,-16 13-1,-21 20 9,-8 13 0,-5 13 0,-3 16 0,-5 8 1,1 13-1,-5 24 0,-4 30 1,0 28-1,-8 29-1,4 17 2,0 0-1,-141 245 1,-8 78-1,9 4 1,49-58-1,37-66 0,21-46 0,20-33 0,18-24 1,19-18-1,30-19 0,16-34 1,9-34-1,20-40 0,9-79 0,0-71 2,-34-57-2,-28-13 0,-26 45 0,-28 54 2,-9 51-3,-28 48 1,-21 38 0,-25 42 0</inkml:trace>
    </iact:actionData>
  </iact:action>
  <iact:action type="add" startTime="242927">
    <iact:property name="dataType"/>
    <iact:actionData xml:id="d67">
      <inkml:trace xmlns:inkml="http://www.w3.org/2003/InkML" xml:id="stk51" contextRef="#ctx0" brushRef="#br0">4880 9456 0,'0'0'6,"0"0"4,0 0 0,0 0-1,0 0 0,0 0 0,0 0 0,0 0 0,0 0 1,0 0-1,0 0 1,0 0-1,0 0 0,87-17 0,-4 22 1,16-5-1,4-5 1,-12 1 0,-20 0 0,-17 4 0,-13 0-1,-12 0 0,-4 0 0,-5 0 2,1 0-3,-8 0 0,3 4 1,-3-4-1,-5 0 2,-4 0 0,-4 0-2,0 0 1,0 0 1,0 0-1,0 0 1,-87 0-1,33 0 1,-8 0-1,0 0 0,4 0 0,13 0 1,12 0-1,8 0 0,4 0 2,9 0-2,3 0-1,5 0 2,4 0-1,0 0 0,0 0 0</inkml:trace>
    </iact:actionData>
  </iact:action>
  <iact:action type="remove" startTime="247224">
    <iact:property name="style" value="instant"/>
    <iact:actionData xml:id="d68" ref="#d54"/>
  </iact:action>
  <iact:action type="remove" startTime="247605">
    <iact:property name="style" value="instant"/>
    <iact:actionData xml:id="d69" ref="#d3"/>
  </iact:action>
  <iact:action type="remove" startTime="247684">
    <iact:property name="style" value="instant"/>
    <iact:actionData xml:id="d70" ref="#d53"/>
  </iact:action>
  <iact:action type="add" startTime="247251">
    <iact:property name="dataType" value="strokeEraser"/>
    <iact:actionData xml:id="d71">
      <inkml:trace xmlns:inkml="http://www.w3.org/2003/InkML" xml:id="stk52" contextRef="#ctx0" brushRef="#br1">27927 17290 0,'0'0'29,"0"0"-29,-58 66 1,21 4 5,12 13 3,9-8 1,24-21-1,8-13 0,9-16 1,12-13-1,9-12 1,41-16-1,37-30 0,8-20 2,-24-13-3,-38 5 2,-28 3-1,-18 5 0,-15 16 0,-22 1 1,-28 3-1,-29 17 0,-17 25 0,-8 29 1,8 33-1,21 21 0,37-1 2,33-7-2,41-1 1,50-12-1,42-21 0,24-28 0,30-26 0,36-24 1,38-22-1,-13 10 1,13 11-1,4 13 1,-41 21-1,32 16 0,9 13 44,-25 16-51,-33 13-1,-8 8 0,-13-8 0,-4-9-1,5-12 27,-30-8 22,-20-9-49,-1-8 0,-20-8 4,-20-4-4,-22-5 2,-24 5-2,-17 0 0,-12-1 24,-8 1-22,-9 0-1,-8 8 7,0 0 2,-91-21 0,-8 30-1,-25 11 0,16 9 1,21 4-1,21-4 0,20-8 1,13-4-1,17-5 0,12-4 0,4-4 0,8 5 0,25 7 1,42 13-1,36 8 1,5 1-1,-25-13 0,-21-5 0,-20-7 1</inkml:trace>
    </iact:actionData>
  </iact:action>
  <iact:action type="add" startTime="249843">
    <iact:property name="dataType"/>
    <iact:actionData xml:id="d72">
      <inkml:trace xmlns:inkml="http://www.w3.org/2003/InkML" xml:id="stk53" contextRef="#ctx0" brushRef="#br0">18422 12338 0,'0'0'7,"0"0"7,0 0-9,0 0 4,0 0 0,0 0 0,0 0 0,0 0 1,0 0-1,0 0 0,0 0 1,0 0-1,45-42 0,17 34 1,33 0-1,17-1 0,-4 5 1,-5 0 1,-4 8 0,9 0-1,0 5-2,7-5 4,5-4-5,4 0 3,1 4-1,11 4 0,5 1 2,4-1-3,4 0 1,12 5 0,-8-1 2,17 0-2,3 1 1,9-5-1,-4 4-4,-8-3 4,4-1 0,8 0 0,4 5 2,17 7-3,4 5 2,-1 0-2,18 0 2,-1 4-1,-12-4 0,-16-5 2,-34-7-3,-45-9 1,-25-8 1</inkml:trace>
    </iact:actionData>
  </iact:action>
  <iact:action type="add" startTime="252634">
    <iact:property name="dataType"/>
    <iact:actionData xml:id="d73">
      <inkml:trace xmlns:inkml="http://www.w3.org/2003/InkML" xml:id="stk54" contextRef="#ctx0" brushRef="#br0">19779 12545 0,'0'0'7,"0"0"2,0 0 0,0 0 1,8 41-1,17 13 0,24 33 0,22 20 1,20 5 0,-4-4-1,-9-13 0,-12-8 0,-16-21 1,-17-12-1,-4-12 0</inkml:trace>
    </iact:actionData>
  </iact:action>
  <iact:action type="add" startTime="252902">
    <iact:property name="dataType"/>
    <iact:actionData xml:id="d74">
      <inkml:trace xmlns:inkml="http://www.w3.org/2003/InkML" xml:id="stk55" contextRef="#ctx0" brushRef="#br0">20461 12520 0,'0'0'7,"0"0"2,-66 16 1,4 13-1,-29 21 1,-25 25-1,-8 24 2,12 4-3,26-3 1,23-9 1,14-4-1,7 4 0,1-4 0,0-8 0</inkml:trace>
    </iact:actionData>
  </iact:action>
  <iact:action type="add" startTime="253227">
    <iact:property name="dataType"/>
    <iact:actionData xml:id="d75">
      <inkml:trace xmlns:inkml="http://www.w3.org/2003/InkML" xml:id="stk56" contextRef="#ctx0" brushRef="#br0">20585 12346 0,'0'0'6,"0"0"3,0 0 1,0 0-1,0 0 0,58 33 1,-12 25-1,4 29 0,-13 16 1,-4-3 0,0-1 1,4-4-3,9-8 1,3-12 0</inkml:trace>
    </iact:actionData>
  </iact:action>
  <iact:action type="add" startTime="253458">
    <iact:property name="dataType"/>
    <iact:actionData xml:id="d76">
      <inkml:trace xmlns:inkml="http://www.w3.org/2003/InkML" xml:id="stk57" contextRef="#ctx0" brushRef="#br0">21545 12379 0,'0'0'7,"0"0"2,0 0 0,-66 29 1,-4 12-1,-34 26 1,-11 7-1,11-3 1,21-18 2,30-15-3,15-9 0,14 4 1,7 8-1,9 25-1,-1 38 3,-3 33-2,-9 20 0,-4-20 0,13-34 1,8-24-2,4-25 2,4-13-2</inkml:trace>
    </iact:actionData>
  </iact:action>
  <iact:action type="add" startTime="253819">
    <iact:property name="dataType"/>
    <iact:actionData xml:id="d77">
      <inkml:trace xmlns:inkml="http://www.w3.org/2003/InkML" xml:id="stk58" contextRef="#ctx0" brushRef="#br0">21872 12296 0,'0'0'7,"0"0"2,0 0 1,0 0-1,0 0 0,54 13 1,4 3-1,16 13 0,5 4 1,-17-8-1,-12-4 0,-17 0 0,-13-1 2,-11 9-3,-22 21 2,-28 41-1,-46 58 0,-37 29 1,-21 13-1,4-30 0,26-41 0,36-45 1,34-30 0,20-20-1,12-8 1,13-5-1,9 5 0,20 7 1,24 5-2,34 0 3,25-4-2,16-4 0</inkml:trace>
    </iact:actionData>
  </iact:action>
  <iact:action type="add" startTime="255105">
    <iact:property name="dataType"/>
    <iact:actionData xml:id="d78">
      <inkml:trace xmlns:inkml="http://www.w3.org/2003/InkML" xml:id="stk59" contextRef="#ctx0" brushRef="#br0">21827 12971 0,'0'0'6,"0"0"8,0 0-9,0 0 4,0 0 1,0 0-1,0 0 0,0 0 0,0 0 1,0 0-1,0 0 0,-4 42 0,49 3 1,17 17-1,0 0 0</inkml:trace>
    </iact:actionData>
  </iact:action>
  <iact:action type="add" startTime="256882">
    <iact:property name="dataType"/>
    <iact:actionData xml:id="d79">
      <inkml:trace xmlns:inkml="http://www.w3.org/2003/InkML" xml:id="stk60" contextRef="#ctx0" brushRef="#br0">19092 13952 0,'0'0'4,"0"0"7,0 0-3,0 0 1,62 0 0,21 4 1,20 1-1,13-1 0,12 0 2,13 4 0,8 5-3,12 7 2,30 5 0,15-4-1,43 4 0,28-17 1,-12-8-2,-5-8 1</inkml:trace>
    </iact:actionData>
  </iact:action>
  <iact:action type="add" startTime="264366">
    <iact:property name="dataType"/>
    <iact:actionData xml:id="d80">
      <inkml:trace xmlns:inkml="http://www.w3.org/2003/InkML" xml:id="stk61" contextRef="#ctx0" brushRef="#br0">19266 12449 0,'0'0'1,"0"0"2,0 0 6,0 0 0,0 0 1,0 0-1,0 0 0,0 0 0,0 0 1,0 0-1,-4 96 0,-5 24 1,-7 37-1,7 21 2,1 4-3,4-24 1,4-34 1,4-29-1,0-16 0,-4-17 0,0-17 1,0-12-1,-4-20 0,0-13 0</inkml:trace>
    </iact:actionData>
  </iact:action>
  <iact:action type="add" startTime="264716">
    <iact:property name="dataType"/>
    <iact:actionData xml:id="d81">
      <inkml:trace xmlns:inkml="http://www.w3.org/2003/InkML" xml:id="stk62" contextRef="#ctx0" brushRef="#br0">19137 12234 0,'0'0'6,"0"0"3,0 0 0,0 0 1,0 0-1,67-45 0,-26 24 1,0 0-1,5 0 0,-1-3 1,5-1-1,4-4 0,0 0 2,-1 4-3,1 0 1,-4 9 1,-1-1-1,1 5 0,8 3 2,-4 1-3,8 0 2,4-1-1,4 1 0,5 0 0,12 0 0,16-1 1,1 5-1,-1 8 0,-4 5 1,-12-1-1,-12 0 0,-5 5 0,9 7 1,12 5-1,12 4 1,-4-8-1,-8-5 0,-8-3 0,-12-1 1,-5 1-1,0 3 0,0 1 0,4 4 1,1-1-1,-1-3 0,-8-1 0,-4-3 4,-4-1-7,0-4 3,-13 5 0,5-1 1,-5 1-1,-4-5 0,-4 0 1,-8 1-1,-4-1 0,-5 0 0,5-4 1,-13 0-1,5 1 0,-1 3 0,1 0 1,3 5-1,1 7 1,-1 13-1,1 13 0,-1 4 0,-3 3 0,-5 1 1,-4 0-1,-4 0 0,-4 4 1,0 12-1,0 13 1,0 12-1,-1 5 0,5-9 0,0-8 1,0-13-1,0-12 0,0-8 1,0-5-1,0-8 0,-4-4 0,0-8 0,0-4 0,0 0 1,0-1-1,-5 1 0,1 0 1,0 0-1,-5-1 1,-3 1-2,-5 0 2,-8-1-1,-12-3 1,-17 4-1,-29 3 0,-16 5 0,-38 5 1,-24-1-1,-34-4 0,-37-5 0,-20-3 1,11-4-1,22-1 0,24-3 1,26-5-1,32-8 0,25-12 0,25-9 1</inkml:trace>
    </iact:actionData>
  </iact:action>
  <iact:action type="add" startTime="271902">
    <iact:property name="dataType"/>
    <iact:actionData xml:id="d82">
      <inkml:trace xmlns:inkml="http://www.w3.org/2003/InkML" xml:id="stk63" contextRef="#ctx0" brushRef="#br0">19154 14205 0,'0'0'2,"0"0"0,0 0 16,0 0-16,45-8 5,22-13 2,28-12 1,-4-4-1,-17 8 1,-12 12 0,-8 13 0,-4 8-1,8 8 0,8 9 1,8 4 0,13-4-1,4-5-1,9-3 3,3-5-3,-4-4 2,1-8-1,-13 0 0,-13 0 0,-12 0 1,-8 4-1,0 8 0,8 8 3,8 5-4,17 8 4,20 4-4,22 0 2,3-8 0,1-4-1,-13-13-1,-25-4 1,-17-4 1,-20 0-1,-8 4 0,-9 1 0,-4 3 0,5 4 4,3 5-10</inkml:trace>
    </iact:actionData>
  </iact:action>
  <iact:action type="add" startTime="280856">
    <iact:property name="dataType"/>
    <iact:actionData xml:id="d83">
      <inkml:trace xmlns:inkml="http://www.w3.org/2003/InkML" xml:id="stk64" contextRef="#ctx0" brushRef="#br0">5720 11915 0,'0'0'2,"0"0"-1,0 0 9,0 0-1,0 0 1,0 0-1,0 0 0,0 0 0,0 0 1,0 0-1,0 0 0,0 0 1,0 0-2,45 9 2,-24-9-1,12 0 1,5-5-1,3 1 0,-4 0 1,-4 0-1,0 0 1,0 0-1,-4 0 0,0-1 1,-4 1-1,0 4 0,-4 0 0,-5 0 3,-3 0-1,-1 0-2,-4 0-4,1 0 5,-5 0-1,0 0 1,-4 0-1,0 0 1,0 0-2,0 0 2,0 0-1,0 0 0,0 0 1,-83 0-1,67 0 1,-5 0-1,8 0 0,1 0 1,4 0-2,0 0 2,3 0-1,1 0 1,4 0-2,-8 0 2,8 0-1,0 0 1,0 0-1,0 0 0</inkml:trace>
    </iact:actionData>
  </iact:action>
  <iact:action type="remove" startTime="285201">
    <iact:property name="style" value="instant"/>
    <iact:actionData xml:id="d84" ref="#d73"/>
    <iact:actionData xml:id="d85" ref="#d74"/>
  </iact:action>
  <iact:action type="remove" startTime="285672">
    <iact:property name="style" value="instant"/>
    <iact:actionData xml:id="d86" ref="#d76"/>
  </iact:action>
  <iact:action type="remove" startTime="285673">
    <iact:property name="style" value="instant"/>
    <iact:actionData xml:id="d87" ref="#d75"/>
  </iact:action>
  <iact:action type="remove" startTime="286285">
    <iact:property name="style" value="instant"/>
    <iact:actionData xml:id="d88" ref="#d77"/>
  </iact:action>
  <iact:action type="add" startTime="285242">
    <iact:property name="dataType" value="strokeEraser"/>
    <iact:actionData xml:id="d89">
      <inkml:trace xmlns:inkml="http://www.w3.org/2003/InkML" xml:id="stk65" contextRef="#ctx0" brushRef="#br1">31485 17522 0,'0'0'44,"0"0"-44,0 0 0,0 0 1,0 0-1,0 0 7,0 0 3,-83 25 0,17 45-1,-8 25 0,20 5 0,25-14 2,21-15-3,24-5 2,17-4-1,21-8 1,21-25 0,12-25-2,24-16 2,26-26 0,-13-11-1,-25-5 0,-28-8 0,-18-13 1,-15-12-1,-18-4 1,-20 4-1,-20-4 0,-34-4 0,-33 4 1,-21 12-1,1 30 1,3 28-1,13 21 0,-20 25 0,-22 29 1,1 24-1,20 22 0,42-5 0,49-17 0,38-7 1,32-1-1,46 5 4,42-17-8,28-17 5,9-28-1,12-22 1,-4-11-1,21-18 1,-12-7-1,-22-1 44,-32 1-51,-38 7-2,-29 14 1,-20 7 1,-17 5-2,-8-1 31,-4 1-27,-5-1-4,-3-3 0,3-5 8,-8-8 3,5-4-3,-9 4 2,-4 0-1,-4 0 0,-4 0 0,-5 4 1,1 0-1,-1 5 1,1 3-1,8 5 0,4 3 0,4 5 0,8 4 1,-12 0-2,108 21 3,-9 4-3,5 8 2,-18 0 0,-19-4-1,-18-8 0,-11-5 0,-5-3 0,-9-5 1,-3-4-1,-8 0 0,-5-4 0,-4 0 0,0 0 1,-4-4-1,0 4 0,0 0 0,0 0 1,0 0-1,-124-74 1,37 57-1,-16 13 0,-5 8 1,-16 13-1,-17 12 0,-8 16 1,0 5-2,29-5 2,38-7-1,32-5 0,25 0 1,25 0-1,25 8 0,33 13 0,37 12 1,17 1-1,8-13 0,16-9 0,-7-16 1,-5-8-1,-21-5 47,-24-7-55,-21-5 0,-13-4-1,-8-9 3,-3-3-3,-10-9 24,-7-3-23,-13-5-1,-12-5 9,-17-11-2,-29-9 2,-20-4 0,-9 8 1,4 9 0,13 12-1,8 4 0,4 0 0,-3 0 0,-26 5 1,-33 11-1,-12 14 0,-5 11 0</inkml:trace>
    </iact:actionData>
  </iact:action>
  <iact:action type="add" startTime="286943">
    <iact:property name="dataType" value="strokeEraser"/>
    <iact:actionData xml:id="d90">
      <inkml:trace xmlns:inkml="http://www.w3.org/2003/InkML" xml:id="stk66" contextRef="#ctx0" brushRef="#br1">27182 19037 0,'0'0'6,"0"0"4,0 0-1,0 0 1,-41 17-1,33-13 0,4 0 0,-1 0 1,1 0-1,0 0 1,0 0-1,4 5 1,12 20-1,30 41 0,41 42 1,20 20-1,0-16 2,-12-29-3,-4-16 1,-25-22 0,-8-11 1,-8-9-1,-13-9 0,-8-7 0,-9-5 1,-3 0-2,-5-4 3,-4-4-2,-4-4 0,0-16-1</inkml:trace>
    </iact:actionData>
  </iact:action>
  <iact:action type="add" startTime="287315">
    <iact:property name="dataType" value="strokeEraser"/>
    <iact:actionData xml:id="d91">
      <inkml:trace xmlns:inkml="http://www.w3.org/2003/InkML" xml:id="stk67" contextRef="#ctx0" brushRef="#br1">28175 18756 0,'0'0'6,"0"0"3,0 0 1,0 0 0,0 0-2,0 0 2,0 0-1,0 0 0,0 0 1,0 0-1,0 0 1,0 0-1,0 0 0,0 0 1,-41 20-2</inkml:trace>
    </iact:actionData>
  </iact:action>
  <iact:action type="add" startTime="288967">
    <iact:property name="dataType"/>
    <iact:actionData xml:id="d92">
      <inkml:trace xmlns:inkml="http://www.w3.org/2003/InkML" xml:id="stk68" contextRef="#ctx0" brushRef="#br0">15799 13865 0,'0'0'8,"0"0"1,0 0-1,0 0 2,37 54 0,4-4-1,17 16 0,17 13 0,16 12 2,16 8 0,9 9-2,-8 0 1,-30-17 0,-20-17-2,-21-20 2,-12-17-1,-8-8 1,-1-8-1,-12-4-1,5-5 1,-1-8 0,0-4 2,9-12-5,12-21 3</inkml:trace>
    </iact:actionData>
  </iact:action>
  <iact:action type="add" startTime="289273">
    <iact:property name="dataType"/>
    <iact:actionData xml:id="d93">
      <inkml:trace xmlns:inkml="http://www.w3.org/2003/InkML" xml:id="stk69" contextRef="#ctx0" brushRef="#br0">16804 13663 0,'0'0'7,"0"0"2,0 0 1,0 0-1,0 0 1,0 0 0,0 0-2,-54 20 1,9 17 0,-38 46 1,-41 46-1,-25 32 2,-13 25 0,1 9 1,8-5-6,17-16 4,24-37-1,33-38 1,30-24-1,24-30-1,21-32 1,4-13-2</inkml:trace>
    </iact:actionData>
  </iact:action>
  <iact:action type="add" startTime="291196">
    <iact:property name="dataType"/>
    <iact:actionData xml:id="d94">
      <inkml:trace xmlns:inkml="http://www.w3.org/2003/InkML" xml:id="stk70" contextRef="#ctx0" brushRef="#br0">19493 12445 0,'0'0'6,"0"0"4,0 0-1,21 42 0,29 20 1,41 41-1,33 22 1,4-10 0,-20-19-2,-22-18 1,-24-20 1,-12-16-1,-9-13 0,1-13 1</inkml:trace>
    </iact:actionData>
  </iact:action>
  <iact:action type="add" startTime="291427">
    <iact:property name="dataType"/>
    <iact:actionData xml:id="d95">
      <inkml:trace xmlns:inkml="http://www.w3.org/2003/InkML" xml:id="stk71" contextRef="#ctx0" brushRef="#br0">21007 12222 0,'0'0'7,"0"0"2,0 0 0,0 0 1,0 0-1,-16 45 0,-9-28 1,-8-5-1,-8-3 1,-1-1-1,-7 13 0,-9 28 0,-4 46 1,-9 83 0,9 50 3,8 4-5,13-13 2,8-32 1,8-46 0,9-34-8,3-32 6,9-26 2,12-20-3,5-20 2,-13-9-1</inkml:trace>
    </iact:actionData>
  </iact:action>
  <iact:action type="add" startTime="291762">
    <iact:property name="dataType"/>
    <iact:actionData xml:id="d96">
      <inkml:trace xmlns:inkml="http://www.w3.org/2003/InkML" xml:id="stk72" contextRef="#ctx0" brushRef="#br0">21231 12242 0,'0'0'7,"0"0"2,0 0 0,0 0 0,66 21 0,-12 4 0,8 4 1,-4-4 0,-13-5-1,-7-3 0,-9 0 1,-5-5-1,-3 0 1,-4 5 0,-5 0 4,0-1-9,1 9 3,-5 8 2,-8 13-1,-12 24 1,-21 34-1,-25 32 0,0 1-1,-8-9 2,16-20-1,17-34 1,12-20-1,13-17 0,8-8 1,4-8 0,4 0-2,9-1 1,12-3 1,12 0 0,13-1-1,4-3 0,0-1 0,-4-4 1,-9-4-1,-4-4 0,-3-12 0,7-21 0</inkml:trace>
    </iact:actionData>
  </iact:action>
  <iact:action type="add" startTime="292263">
    <iact:property name="dataType"/>
    <iact:actionData xml:id="d97">
      <inkml:trace xmlns:inkml="http://www.w3.org/2003/InkML" xml:id="stk73" contextRef="#ctx0" brushRef="#br0">21326 12892 0,'0'0'6,"0"0"3,0 0 1,54 34-1,49 7 0,75 25 1,21 9 0,-21-9-1,-33-12 0,-46-25 0</inkml:trace>
    </iact:actionData>
  </iact:action>
  <iact:action type="add" startTime="305619">
    <iact:property name="dataType"/>
    <iact:actionData xml:id="d98">
      <inkml:trace xmlns:inkml="http://www.w3.org/2003/InkML" xml:id="stk74" contextRef="#ctx0" brushRef="#br0">16998 2484 0,'0'0'2,"0"0"-1,0 0 9,0 0-1,0 0 1,0 0-1,0 0 0,0 0 0,0 0 1,0 0-1,0 0 0,0 0 1,50 0-1,4 8 0,24-8 1,18 8-1,7 9 0,-4-9 2,1 0 2,-1-8-5,0 0 1,5 0 0,-1 0 2,5 0-3,16 0 3,12 0-3,9 0 2,-4 0-2,-13 0 2,-8 9-1,-8-9-3,-5 0 4,-3 0-1,-5 0 0,-12 0 1,0 0-1,4 0 1,4 0-2,8 0 2,1-9-1,-5 1 1,-8 0-1,-8 0 0,-4 8 0,-1 0 2,5 0-3,8 0 1,-4 0 1,4 0-1,-4-9 0,0 9 0,-1 0 1,5 0-1,5 0 0,3 0 1,0 0-1,-4 0 0,-4 0 1,-4 0-1,0 9 0,4-9 1,4 8-1,9-8 1,-5 0-2,-8 0 2,-4-8-1,-17 8 1,1 0-2,-1 0 2,-4 0-1,13 0 0,8 8 2,12-8-3,17 0 1,12 0 0,5-8 0</inkml:trace>
    </iact:actionData>
  </iact:action>
  <iact:action type="add" startTime="308115">
    <iact:property name="dataType"/>
    <iact:actionData xml:id="d99">
      <inkml:trace xmlns:inkml="http://www.w3.org/2003/InkML" xml:id="stk75" contextRef="#ctx0" brushRef="#br0">14826 3246 0,'0'0'6,"0"0"3,0 0 0,0 0 1,0 0-1,0 0 0,0 0 1,0 0-1,-78-50 0,-9 17 1,-29-9-1,-4-7 0,12 7 2,-3 17-3,-18 1 1,-7-1 1,-5 0-1,21-17 1,25-15-1,8-1 0,0 0 0,-4 0 2,4 8-3,13 9 1,12-9 0,12 0 1,17 1-1,12-18 0,5-16 1,-1-8-1,1 0 0,-5 8 1,-4 1-1,5-1 0,7 0 1,5-8-1,4-17 0,4 9 0,0 8 1,0 16-1,0 17 0,0 0 0,0 17 1,0 8-1,4 0 0,0 8 0,8-8 1,5 8-1,12-8 1,8-9 0,21 1-2,17-9 1,16 1 1,24-1-1,22-8 0,24 0 1,21-8-2,-8 8 2,-4 8-1,-5 9 1,-12-1-1,-16 18 0,-21 7 1,-17 9-2,-12 8 2,-8 0 0,-5 8 0,0-8-1,-7 8-1,3 1 2,4-1-1,1 8 1,4 1-1,3-1 1,-3 1-1,-13 8 1,-8 0-1,-8 0 0,-5 8 0,-8 8 0,-8 0 1,-8 9-1,-4 0 0,-5 0 0,-8-1 5,0 9-9,5 0 5,-1 25-1,-4 16 0,-8 17 0,0 0 1,0 0 0,4-8-2,0-9 2,-5 17-2,-7 17 2,-4-9 0,-1 0-1,5-25 0,-1 1 0,1-1 1,-5 9-2,-4-1 2,-7-7-1,-6-17 0,-3-17 1,-12-8-1,-9-9 0,-29 9 1,-25 0 0,-25-16 1,-11-9-2,3-17 1,4-7 0,13-18-1,8 1 0</inkml:trace>
    </iact:actionData>
  </iact:action>
  <iact:action type="add" startTime="311252">
    <iact:property name="dataType"/>
    <iact:actionData xml:id="d100">
      <inkml:trace xmlns:inkml="http://www.w3.org/2003/InkML" xml:id="stk76" contextRef="#ctx0" brushRef="#br0">14955 15559 0,'0'0'8,"0"0"0,0 0 1,0 0 1,0 0-1,0 0 0,0 0 0,41 0 1,-25 0-1,1 0 0,8 0 1,8 0-1,17 4 0,12 4 0,29 0 1,20 1 1,14-5-3,-1 0 1,8 0 0,5 4 1,11 1-1,6-1 0,7 0 1,-4-4 0,-8 5-1,-17-5 1,-20-8-2,-12-13 2,-14-16-1</inkml:trace>
    </iact:actionData>
  </iact:action>
  <iact:action type="add" startTime="312667">
    <iact:property name="dataType"/>
    <iact:actionData xml:id="d101">
      <inkml:trace xmlns:inkml="http://www.w3.org/2003/InkML" xml:id="stk77" contextRef="#ctx0" brushRef="#br0">15170 13919 0,'0'0'6,"0"0"4,-46 0-1,38-4 1,8 0-1,0 4 0,0 0 0,0 0 1,0 0-1,116-50 0,-50 25 1,17 1-1,12-1 0,29 0 2,13 0-3,7 0 2,-7 0-1,-17 5 0,-21 3 0,-8 5 1,0 3-1,-16 5 2,-1 4-3,-4 4 3,-3 5-3,-1-1 2,-4 0-1,-8 1 0,-13-1 0,-8 0 1,-4 0-1,-8-3 0,-5 3 0,5 0 1,-9 0 1,5 5-4,4 7 3,4 22-1,-5 16 0,-7 21 1,-5 12-2,-4 12 3,4 17 0,5 21-4,-13 8 2,-9-8 1,-3-21-1,4-21 0,-1-16 1,1-13-2,0-8 2,-4-4-1,-1-4 1,-3-12-1,-1-9 0,0-4 0,-3-9 1,-1-3-1,0-5-1,-3 1 2,-14-1 0,-11-3-1,-22-1 0,-36 4 0,-34-8 1,-41 1-1,-33-5 0,-33-13 1,-25-12-1,4-16 0,29-17 0</inkml:trace>
    </iact:actionData>
  </iact:action>
  <iact:action type="add" startTime="314694">
    <iact:property name="dataType"/>
    <iact:actionData xml:id="d102">
      <inkml:trace xmlns:inkml="http://www.w3.org/2003/InkML" xml:id="stk78" contextRef="#ctx0" brushRef="#br0">19233 13671 0,'0'0'6,"0"0"4,0 0 0,0 0-1,0 0 0,0 0 0,0 0 0,0 0 1,0 0-1,0 0 0,0 0 1,45 0-1,-37 0 0,5 0 0,3 0 1,5 0-1,8 0 0,0 0 1,4 0-2,8 0 2,5-4-1,8 0 8,4-1-13,12 1 6,13 0-2,8 0 1,25-4 1,20 4 0,17-5-2,9-3 1,3 4 1,5-1-1,-9 1 0,-12 4 1,-13 0 0,-16-5-1,-12 5 0,-13 4 0,-16 4 0,-9 1 0,-12-1 0,-12 0 0,-9 0 1,-4 0-1,-8 0 2,0-4-3,-13 0 2,5-8-2</inkml:trace>
    </iact:actionData>
  </iact:action>
  <iact:action type="add" startTime="352331">
    <iact:property name="dataType"/>
    <iact:actionData xml:id="d103">
      <inkml:trace xmlns:inkml="http://www.w3.org/2003/InkML" xml:id="stk79" contextRef="#ctx0" brushRef="#br0">13035 13977 0,'0'0'2,"0"0"0,0 0 8,0 0-2,0 0 2,0 0-1,-46-58 0,21 21 1,1 0-1,3 4 0,4 8 1,5 8-1,0 5 0,3 3 0,5 5 0,0 4 1,4 0-1,0 0 0,0 0 1,4 0-1,4 0 1,5-4-2,12-4 2,12-9-1,4-7 0,-8-1 1,-12 4-1,-17 4 0,-8 9 1,-4 0-1,-9 4 2,-8 4-3,-4 4 1,1 4 1,11 0-1,0 5 0,9-1 1,8-3-1,0-9 0,0 0 0,25 33 1,-13-25-1,1-4 1,-13-4-2,0 0 2,0 0-1,66-66 1,-49 29-1,-5-1 0,-8 9 0,-12 13 3,-5 7 0,-3 9-4,-13 9-1,4-5 2,13-4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9T02:55:44.1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8855">
    <iact:property name="dataType"/>
    <iact:actionData xml:id="d0">
      <inkml:trace xmlns:inkml="http://www.w3.org/2003/InkML" xml:id="stk0" contextRef="#ctx0" brushRef="#br0">7516 7506 0,'0'0'10,"0"0"-7,0 0 6,0 0 2,0 0-3,0 0 0,0 0 2,41-8-1,-16-1 0,4 1 0,4 0 1,4 4-1,9 4 0,16 4 0,16 0 1,13 4-1,4 1 7,1 3-10,-1 0 1,4 1 2,4-1 0,5-4 0,-9 1 1,-3-1-2,-5 4 2,8-3-2,13-5 2,16-4-1,4-4 0,-8-5 1,-12 1-2,-4 0 2,3 0 0,5-1-1,0 1-1,-4-9 3,-1 1-3,1-1 1,4-3 1,4 7-1,4 1 0,-4-1 1,0-3-1,0 3-1,12 5 2,22 0-1,3 0 0,0-1 0</inkml:trace>
    </iact:actionData>
  </iact:action>
  <iact:action type="add" startTime="60019">
    <iact:property name="dataType"/>
    <iact:actionData xml:id="d1">
      <inkml:trace xmlns:inkml="http://www.w3.org/2003/InkML" xml:id="stk1" contextRef="#ctx0" brushRef="#br0">9427 8640 0,'0'0'7,"0"0"4,0 0-3,0 0 0,70-20 2,-20 3-1,0 5 0,-5-1 0,-3 1 1,-1 4-1,4-5 0,18-3 0,23-5 4,22-4-7,4 4 3,-1 9 1,-3-1-2,8 1 1,12-4 1,0-5-1,-4 4 0,-8 5 0,0 4 0,8-1 1,9 1 0,3 0-2,1 4 2,12-1-1,4-7 1,16-5-2,-7-3 2,-17-1-1</inkml:trace>
    </iact:actionData>
  </iact:action>
  <iact:action type="add" startTime="81114">
    <iact:property name="dataType"/>
    <iact:actionData xml:id="d2">
      <inkml:trace xmlns:inkml="http://www.w3.org/2003/InkML" xml:id="stk2" contextRef="#ctx0" brushRef="#br0">6990 13762 0,'0'0'1,"0"0"1,0 0 9,0 0-3,83 16 1,24-7 0,30-18 0,4-20 4</inkml:trace>
    </iact:actionData>
  </iact:action>
  <iact:action type="add" startTime="113064">
    <iact:property name="dataType"/>
    <iact:actionData xml:id="d3">
      <inkml:trace xmlns:inkml="http://www.w3.org/2003/InkML" xml:id="stk3" contextRef="#ctx0" brushRef="#br0">16316 1117 0,'0'0'2,"0"0"-2,0 0 8,0 0 4,-4 42-7,-9 16 6,-20 41-4,-33 67 3,-50 57 2,-20 18 21,-9 23-32,16-7-1,38-17 0,17-8 9,4-8 0,8-26 0,16-32 1,13-50-1,16-50 0,9-24 0,8-17 0,4-17 0</inkml:trace>
    </iact:actionData>
  </iact:action>
  <iact:action type="add" startTime="113369">
    <iact:property name="dataType"/>
    <iact:actionData xml:id="d4">
      <inkml:trace xmlns:inkml="http://www.w3.org/2003/InkML" xml:id="stk4" contextRef="#ctx0" brushRef="#br0">16394 1283 0,'0'0'7,"0"0"4,0 0-3,25 41 2,0 34-2,21 82 1,11 83 5,1 59-8,-12 7 3,4-41 2,-13-25-4,-8-41 2,-4-34 1,-9-16-2,-4-41 3,-3-25-3,-5-33 3,-4-26-4,-4-7 3</inkml:trace>
    </iact:actionData>
  </iact:action>
  <iact:action type="add" startTime="113656">
    <iact:property name="dataType"/>
    <iact:actionData xml:id="d5">
      <inkml:trace xmlns:inkml="http://www.w3.org/2003/InkML" xml:id="stk5" contextRef="#ctx0" brushRef="#br0">15840 2434 0,'0'0'6,"0"0"3,0 0 2,41 0-3,26 8 1,48 1-1,43-9 2,15 8 5,-7-8-10,-17 8 2</inkml:trace>
    </iact:actionData>
  </iact:action>
  <iact:action type="add" startTime="113951">
    <iact:property name="dataType"/>
    <iact:actionData xml:id="d6">
      <inkml:trace xmlns:inkml="http://www.w3.org/2003/InkML" xml:id="stk6" contextRef="#ctx0" brushRef="#br0">17367 2533 0,'0'0'4,"0"0"6,0 0-1,70 25 0,25 0 0,46 0 1,33 0 5,-9-9-11,-28-7 5,-22-1 0</inkml:trace>
    </iact:actionData>
  </iact:action>
  <iact:action type="add" startTime="114161">
    <iact:property name="dataType"/>
    <iact:actionData xml:id="d7">
      <inkml:trace xmlns:inkml="http://www.w3.org/2003/InkML" xml:id="stk7" contextRef="#ctx0" brushRef="#br0">18331 2186 0,'0'0'6,"0"0"3,0 0 0,45 16 1,46 34-2,66 33 2,17 8 3,-41-8-6,-51-17 1,-36-16 3,-30-1-3,-28 1 0,-38 33 1,-61 41 1,-34 8-1,12-24 0,38-25 0,21-17 1</inkml:trace>
    </iact:actionData>
  </iact:action>
  <iact:action type="add" startTime="114584">
    <iact:property name="dataType"/>
    <iact:actionData xml:id="d8">
      <inkml:trace xmlns:inkml="http://www.w3.org/2003/InkML" xml:id="stk8" contextRef="#ctx0" brushRef="#br0">19684 2583 0,'0'0'5,"0"0"5,0 0-1,24 83 0,-7-33 0,4 8 1,-5-25-1,1 0 0,-9-17 1,0-16-2</inkml:trace>
    </iact:actionData>
  </iact:action>
  <iact:action type="add" startTime="114970">
    <iact:property name="dataType"/>
    <iact:actionData xml:id="d9">
      <inkml:trace xmlns:inkml="http://www.w3.org/2003/InkML" xml:id="stk9" contextRef="#ctx0" brushRef="#br0">20201 1515 0,'0'0'5,"0"0"4,49 58 3,34 66-5,62 67 7,25 49-6,-5-17-1,-16-32 1,-37-34 1,-30-24 1,-20-26 0,-16-16-2,-13 0 2</inkml:trace>
    </iact:actionData>
  </iact:action>
  <iact:action type="add" startTime="115225">
    <iact:property name="dataType"/>
    <iact:actionData xml:id="d10">
      <inkml:trace xmlns:inkml="http://www.w3.org/2003/InkML" xml:id="stk10" contextRef="#ctx0" brushRef="#br0">21777 1598 0,'0'0'8,"-91"58"4,-66 74-6,-116 150 9,-4 74-8,37 8-1,49-33 4,59-74 0,41-66-2,25-59 1,24-49 1</inkml:trace>
    </iact:actionData>
  </iact:action>
  <iact:action type="add" startTime="115475">
    <iact:property name="dataType"/>
    <iact:actionData xml:id="d11">
      <inkml:trace xmlns:inkml="http://www.w3.org/2003/InkML" xml:id="stk11" contextRef="#ctx0" brushRef="#br0">22017 1267 0,'0'0'6,"0"0"4,0 0-2,0 0 2,-4 57-2,0-7 3,-5 16-3,5 9 2,8 16-1,13 25 4,24 33-6,34 25 1,32 16 2,22 9-1,-18-33 0,-32-42 0,-25-33 1,-25-41-2,-9-9 3,-7-16-4</inkml:trace>
    </iact:actionData>
  </iact:action>
  <iact:action type="add" startTime="115806">
    <iact:property name="dataType"/>
    <iact:actionData xml:id="d12">
      <inkml:trace xmlns:inkml="http://www.w3.org/2003/InkML" xml:id="stk12" contextRef="#ctx0" brushRef="#br0">23643 1275 0,'0'0'6,"-50"33"5,-20 17-3,-25 41 0,-13 8 2,-3 17 3,3 0-6,5 25 2,3 49-1,5 59 1,21 49 0,16 41 1,25-16-1,24-58 0,13-58 1,9-41-1,-5-59 0,0-32 1,1-42-2,-5-33 1,-4 0 0</inkml:trace>
    </iact:actionData>
  </iact:action>
  <iact:action type="add" startTime="116117">
    <iact:property name="dataType"/>
    <iact:actionData xml:id="d13">
      <inkml:trace xmlns:inkml="http://www.w3.org/2003/InkML" xml:id="stk13" contextRef="#ctx0" brushRef="#br0">24462 977 0,'0'0'8,"0"0"1,0 0 0,0 0 1,50 16-2,-1 17 3,14 17-3,-1 0 1,-9-9 1,-11 1-1,-17-1 0,-13 17 6,-12 33-10,-46 108 4,-65 140 0,-46 50-1,-9-74 4,30-83-6,28-75 3,9-33 1,4-8-1,8-16 0,16-17 0,26-25 0,24-17 1,21-8 0,17 0-2,32 17 2,55 0 0,53 8-1,29-17 1,-4-8-2,-45-33 2,-34 0 0,-33-17-2,-28 9 2</inkml:trace>
    </iact:actionData>
  </iact:action>
  <iact:action type="add" startTime="116559">
    <iact:property name="dataType"/>
    <iact:actionData xml:id="d14">
      <inkml:trace xmlns:inkml="http://www.w3.org/2003/InkML" xml:id="stk14" contextRef="#ctx0" brushRef="#br0">23982 1979 0,'0'0'7,"0"0"3,33 58-1,58 66 0,83 99 3,54 51-5,-13-59 2,-25-74 0</inkml:trace>
    </iact:actionData>
  </iact:action>
  <iact:action type="add" startTime="117341">
    <iact:property name="dataType"/>
    <iact:actionData xml:id="d15">
      <inkml:trace xmlns:inkml="http://www.w3.org/2003/InkML" xml:id="stk15" contextRef="#ctx0" brushRef="#br0">16912 4537 0,'0'0'6,"0"0"6,0 0-5,-13 87 2,-12 108 0,-33 149 3,-20 94-4,3-15-1,5-84 4,4-74-3,20-95 1,9-50 0,4-37 1,12-29-1,5-21 1</inkml:trace>
    </iact:actionData>
  </iact:action>
  <iact:action type="add" startTime="117588">
    <iact:property name="dataType"/>
    <iact:actionData xml:id="d16">
      <inkml:trace xmlns:inkml="http://www.w3.org/2003/InkML" xml:id="stk16" contextRef="#ctx0" brushRef="#br0">17073 4397 0,'0'0'8,"0"0"1,0 0-1,0 0 2,25 140-1,16 142 0,29 169 3,38 71-5,4-21 3,-1-79-2,-28-87 2,-21-70 0,-16-62-2,-13-49 1,-13-43 1,-3-32-2,-13-33 2,-4-34-1,0-12 0</inkml:trace>
    </iact:actionData>
  </iact:action>
  <iact:action type="add" startTime="117855">
    <iact:property name="dataType"/>
    <iact:actionData xml:id="d17">
      <inkml:trace xmlns:inkml="http://www.w3.org/2003/InkML" xml:id="stk17" contextRef="#ctx0" brushRef="#br0">16887 6164 0,'0'0'7,"0"0"3,0 0-1,0 0 0,37 46 1,58 8-2,79 20 2,49 1 1</inkml:trace>
    </iact:actionData>
  </iact:action>
  <iact:action type="add" startTime="118233">
    <iact:property name="dataType"/>
    <iact:actionData xml:id="d18">
      <inkml:trace xmlns:inkml="http://www.w3.org/2003/InkML" xml:id="stk18" contextRef="#ctx0" brushRef="#br0">18169 6537 0,'0'0'5,"0"0"5,71-4-1,61 0 0,87 8 1,58 4 2,-16 1-5,-62-1 5,-63-8-7,-45 0 5,-33 0 0,-21 0-1,-8 4 0,-8 0 0</inkml:trace>
    </iact:actionData>
  </iact:action>
  <iact:action type="add" startTime="118443">
    <iact:property name="dataType"/>
    <iact:actionData xml:id="d19">
      <inkml:trace xmlns:inkml="http://www.w3.org/2003/InkML" xml:id="stk19" contextRef="#ctx0" brushRef="#br0">19166 5891 0,'0'0'8,"0"0"0,0 0 1,0 0 0,0 0 1,87 33-1,17 25 0,36 33 0,-11 5 3,-38-18-5,-29-16 3,-29-8-1,-13 0 4,-15 12-8,-30 50 4,-50 79 0,-57 49 1,-21-12-1,25-66 0,37-55 1,41-49-1,17-41 0,25-25 0</inkml:trace>
    </iact:actionData>
  </iact:action>
  <iact:action type="add" startTime="119089">
    <iact:property name="dataType"/>
    <iact:actionData xml:id="d20">
      <inkml:trace xmlns:inkml="http://www.w3.org/2003/InkML" xml:id="stk20" contextRef="#ctx0" brushRef="#br0">20379 5477 0,'0'0'12,"0"0"-10,37 129 7,46 140 3,66 199-2,28 24-4,-11-69 4,-34-105-1,-37-94 0,-32-59 8,-26-49-14,-17-37 5,-11-29 0,-5-30 1,-4-15 0,0-5 0</inkml:trace>
    </iact:actionData>
  </iact:action>
  <iact:action type="add" startTime="119344">
    <iact:property name="dataType"/>
    <iact:actionData xml:id="d21">
      <inkml:trace xmlns:inkml="http://www.w3.org/2003/InkML" xml:id="stk21" contextRef="#ctx0" brushRef="#br0">21475 5879 0,'0'0'6,"-58"62"4,-37 70-1,-83 133 4,-45 91-8,-5 9 6,17-26-3,46-61 1,28-46 0,29-59 1,34-44-1,28-46 0,18-34 1,19-36-1,9-17 0</inkml:trace>
    </iact:actionData>
  </iact:action>
  <iact:action type="add" startTime="119628">
    <iact:property name="dataType"/>
    <iact:actionData xml:id="d22">
      <inkml:trace xmlns:inkml="http://www.w3.org/2003/InkML" xml:id="stk22" contextRef="#ctx0" brushRef="#br0">21773 7311 0,'0'0'8,"0"0"1,0 0 1,12 46-2,9-9 2,4-4-2,-4-20 2</inkml:trace>
    </iact:actionData>
  </iact:action>
  <iact:action type="add" startTime="119887">
    <iact:property name="dataType"/>
    <iact:actionData xml:id="d23">
      <inkml:trace xmlns:inkml="http://www.w3.org/2003/InkML" xml:id="stk23" contextRef="#ctx0" brushRef="#br0">22228 5432 0,'0'0'6,"25"95"3,45 120 0,54 125 4,0-13-6</inkml:trace>
    </iact:actionData>
  </iact:action>
  <iact:action type="add" startTime="119988">
    <iact:property name="dataType"/>
    <iact:actionData xml:id="d24">
      <inkml:trace xmlns:inkml="http://www.w3.org/2003/InkML" xml:id="stk24" contextRef="#ctx0" brushRef="#br0">22778 6877 0,'38'-63'6,"53"-73"6,62-84 1,20-3-6,-53 90-1,-45 63 2,-30 41 1,-28 17 0,-17 12 1,0 0-1,0 0 0,-161 87 0,24-13 1,0 1-1,34-17 0,33-9 0,16 1 0,13 24 1,7 46-1,10 83 1,7 95-2,9 54 2,8-4-1,0-66 1,4-84-2,4-73 2,0-47-1,1-45 1,3-28-2</inkml:trace>
    </iact:actionData>
  </iact:action>
  <iact:action type="add" startTime="120375">
    <iact:property name="dataType"/>
    <iact:actionData xml:id="d25">
      <inkml:trace xmlns:inkml="http://www.w3.org/2003/InkML" xml:id="stk25" contextRef="#ctx0" brushRef="#br0">24417 5937 0,'0'0'9,"0"0"1,0 0-3,0 0 3,0 0-2,41 16 0,-16-7 2,0-1-1,0 0 0,-5 5 1,1 3-2,8 26 1,-4 53 5,-17 87-4,-45 124-5,-67 84 5,-28-30-2,-13-91 2,21-75-1,25-53 0,28-46 0,22-28 0,16-22 0,16-12 0,9-8 1,12-4-1,17 8 0,32 16 1,59 13-2,45 0 2,17-20 0,-21-22-2,-41-20 1,-38-21 0,-28-16 1</inkml:trace>
    </iact:actionData>
  </iact:action>
  <iact:action type="add" startTime="120797">
    <iact:property name="dataType"/>
    <iact:actionData xml:id="d26">
      <inkml:trace xmlns:inkml="http://www.w3.org/2003/InkML" xml:id="stk26" contextRef="#ctx0" brushRef="#br0">23991 6591 0,'0'0'7,"0"0"3,82 120-1,55 79 0,37 41 2,-13-33-3,-37-54 1</inkml:trace>
    </iact:actionData>
  </iact:action>
  <iact:action type="add" startTime="126893">
    <iact:property name="dataType"/>
    <iact:actionData xml:id="d27">
      <inkml:trace xmlns:inkml="http://www.w3.org/2003/InkML" xml:id="stk27" contextRef="#ctx0" brushRef="#br0">15294 1051 0,'0'0'1,"0"0"1,0 0 10,-21 42-4,9 24 2,-5 25-2,-4 25 1,9-17-1,12-16 6,-4 8-7,-8 42 0,-5 16 2,-4 33 1,9-17 0,4 9-2,8-16 1,4-9 1,12-25-1,9-16 0,0-34 0,0-8 0,-9-16 0,-3-9 1,-1-16-1,-4-8 0</inkml:trace>
    </iact:actionData>
  </iact:action>
  <iact:action type="add" startTime="127352">
    <iact:property name="dataType"/>
    <iact:actionData xml:id="d28">
      <inkml:trace xmlns:inkml="http://www.w3.org/2003/InkML" xml:id="stk28" contextRef="#ctx0" brushRef="#br0">15484 993 0,'0'0'4,"0"0"7,0 0-3,0 0 2,0 0-2,46-33 1,16 17 1,33-9-1,25 0 0,0 0 3,-13 17-5,1-1 5,16 1-4,17 8 0,12 0 2,8 0-2,9 0 1,4 0 0,4-8 0,-5 0 1,-3-1-1,4-7 0,4-9 0,-5 8 0,-7-7 8,-1 7-11,1-8 0,-9 9 2,-8 7 1,0 9 1,4-8 0,0 0-2,-8 8 3,-4 8-3,3-8 1,5-8 0,4-1 0,-4 1 1,13 0-1,11 0 0,10-9 1,3 9-1,-17-1 0,-3 1 0,-13 0 0,-17 8 0,-7 8 0,7 0 0,9 1 1,-4-1-1,-9-8 0,-8 8 1,-16 9-1,-13-9 0,0 0 1,-8-8-2,0 0 2,0 0 0,-13 0-2,1 0 2,-9 9-1,-8 7 0,-4 1 0,-9-1 1,-3 1-2,-1 0 1,4-1 1,9 1-1,8-1 0,4 1 0,-4-9 1,-8 0-1,-8 1 0,-9-1 0,-4 0 1,0-8-1,4 8 0,13 1 0,4-1 1,8 0-1,4 9-1,-8-9 2,-8 0-1,-9 1 0,-8-1 1,-8-8-1,0 8 0,0-8 0,-1 9 1,1-9-1,0 0 0,-4 0 0,0 0 0,-5 0 1,-4 0-1,1 0 0,-1 0 1,1 0-1,-1 0 1,-4 0-2,1 0 2,-1 0-1,4 0-1,1 8 2,3-8 0,-7 8-1,3 0 0,5 1 0,-1-1 0,1 9 0,-1-9 0,1 8 1,-5-7-1,1 7 1,-1-8-1,-4 9-1,5 8 2,-1 0-1,1 8 1,-1 0-1,0 8 0,-3 1 1,-1-1-1,0 1 0,0-1 0,1 9 0,3-1 1,5 18-2,-13 7 2,0 9-1,-4 0 0,-4 0 0,0-9 0,4-8 1,-9 1-1,5-1 0,0 8 1,0 9-1,0 17 0,-9 7 0,-3 9 0,-1 0 1,-3-17-1,7-8 0,5-8 1,4-8-1,4-1 0,0 9 0,0 0 1,0 0-2,0-9 1,0-7 1,-4-18-1,4-16 1,-4 0-2,-1 1 2,1-10-1,0 1 1,0 0-2,-4-8 1,-1 7 1,1-7-1,0 0 1,-5-9-1,-7 8 0,-9 1 0,-25 8 0,-25 16 0,-20-8 0,-4 0 1,-1-8-1,-7 8 7,-9-8-10,-13 8 1,5-8 1,0 0 1,-5 0 0,-12 0 1,-8 0 0,-8-9-2,-13-8 2,-12 1-2,-8-1 2,-9-8-1,4 0 1,9-8-1,12-1-1,0 1 2,0-8-1,-8-1 0,-17 1 0,-20-1 1,4 0-1,8-7 0,12 7 1,17 0-1,12 9 0,9 0 0,0 0 1,-1-9-1,-11 9 0,-18-9 1,-20 1-1,-25-1 0,-12-16 0,-4 8 0,-13 0 1,13-8-1,-17 0 1,-9-8-2,1 16 5,-16 0-6,32 0 1,29 9 0,25-1 2,38 17-1,20 0 0</inkml:trace>
    </iact:actionData>
  </iact:action>
  <iact:action type="add" startTime="129691">
    <iact:property name="dataType"/>
    <iact:actionData xml:id="d29">
      <inkml:trace xmlns:inkml="http://www.w3.org/2003/InkML" xml:id="stk29" contextRef="#ctx0" brushRef="#br0">16307 4831 0,'0'0'6,"-8"100"3,0 107 1,-4 165 3,-5 55-6,-16-9 1,-9-54 2,9-103-1,-4-33 1,12-25-2,21-21 3,12 4-4,21 9 3,13-13-2,-1-25 2,-16-41-1,-4-37 0,-5-34 2</inkml:trace>
    </iact:actionData>
  </iact:action>
  <iact:action type="add" startTime="130024">
    <iact:property name="dataType"/>
    <iact:actionData xml:id="d30">
      <inkml:trace xmlns:inkml="http://www.w3.org/2003/InkML" xml:id="stk30" contextRef="#ctx0" brushRef="#br0">16423 4686 0,'0'0'5,"0"0"11,0 0-14,0 0 8,0 0 0,112 42-2,8-9 1,29-4 0,0-8 3,16-1-5,-7 1 1,11 8 3,22 12-3,28 13 2,25 8-1,12-8 0,5-4 0,8-9 0,8-20 2,9 0-3,-1-9 1,5-8 1,-1 9-1,-3-5 0,-5 4 0,-12 5 1,-4-1-1,-13 5 0,-20 0-1,-17 0 2,-8-1 0,-17-7-2,-12-5 3,-16-4-3,-13 4 1,-5 1 0,5-5 1,-8 0 0,-4-4-2,-1 4 1,1 0 0,-1 4 1,-20 1-1,-17-5 0,-24-4 0,-17 4 1,-9 0-1,-7 0 0,-5 5 1,0-1-2,-4 4 1,0 1 1,-4 3-1,0 1 0,-8-5 0,-5 1 1,1-1-1,-5 1 0,1-1 0,-5 9 1,5 24-1,3 38 0,5 37 1,-1 29-1,1-4 0,4-12 0,-13-5 0,1-4 1,-1 4-1,-3-8 0,-1-4 0,0 17 0,4 8 0,-3 4 1,-1-9-1,-4-20 0,-4-4 1,0 12-1,0 4 0,0 13 0,-4-8 1,0-21-1,0-21 0,0-21 0,-1-16 1,1-13-1,-4-8 0,0 0 1,0-4-1,-1 0 0,-3 0-1,-5 0 2,-8 0-1,-4 0 0,-16 0 1,-13 0-1,-29 4 0,-25-4 1,-24-8-1,-21 0 0,-9 0 0,5-1 0,-1-3 0,1-1 1,0-3-1,4-1 0,8-4 1,-4-8-1,-25-4 0,-42-12 1,-44-1-2,-22-3 1,-8-1 0,5 13 0,40 3 1,30 1-1,16 4 1,9-8-1,-9-4 1,-4-1 0,-8 1 0,4-1-1,0 1 0,-12-5 2,-1 1-4,5-1 4,-33-8-2,-1-4-1,-28-8 3,-17-8-3,9 7 3,7 5-3,38 8 2,25 5 0,12-1-2,21 4 2,16 1-1,21-9-1,25-12 2,21-25 0</inkml:trace>
    </iact:actionData>
  </iact:action>
  <iact:action type="add" startTime="148571">
    <iact:property name="dataType"/>
    <iact:actionData xml:id="d31">
      <inkml:trace xmlns:inkml="http://www.w3.org/2003/InkML" xml:id="stk31" contextRef="#ctx0" brushRef="#br0">20155 3891 0,'0'0'2,"0"0"-2,0 0 5,0 0 5,0 0-1,0 0 1,62 0-3,-29-8 3,5-8-1,-1 7 0,0-7 0,4 7 1,1 9-1,-1-8 0,9 8 0,8 0 1,16 0 3,9 0-7,4-8 4,0-9-1,-9 1-1,-20 8 1,-4-1 0,-4 1 0,-1 8 1,5 0-1,12 8 0,5-8 2,3 0-3,1 0 1,-9 0 0,-4-8 0,-8 8 1,-5-8-1,1 8 0,0 0 0,3 0 0,5 8 1,4-8-1,5 8 0,-1-8 1,-4 9 0,-4-9-1,0 0 0,-9 0 0,1 0 0,0 0 1,-1 0-2,1 0 2,8 8-1,4 0 0,8 0 1,5 1 0,-1-9-3,5 0 2,-1 0 1,-3 0-2,-1 0 4,-3 8-4,3 0 1,-4 0 0,1 1 0,-1-1 1,-4 0-1,1-8 0,3 9 0,9-1 1,24 0-1,25 0 0</inkml:trace>
    </iact:actionData>
  </iact:action>
  <iact:action type="add" startTime="153845">
    <iact:property name="dataType"/>
    <iact:actionData xml:id="d32">
      <inkml:trace xmlns:inkml="http://www.w3.org/2003/InkML" xml:id="stk32" contextRef="#ctx0" brushRef="#br0">14955 3800 0,'0'0'3,"0"0"-3,45-16 1,30-1 2,57-8 7,54-24 4,17-9-10,0 0 7,-13 8-3,-20 17 1,-9 8-1,-8 0 2,-12 17-1,-21 16 1,12 1-2,9-9 1,16-17 0,21-33 1</inkml:trace>
    </iact:actionData>
  </iact:action>
  <iact:action type="add" startTime="164173">
    <iact:property name="dataType"/>
    <iact:actionData xml:id="d33">
      <inkml:trace xmlns:inkml="http://www.w3.org/2003/InkML" xml:id="stk33" contextRef="#ctx0" brushRef="#br0">19907 2699 0,'0'0'3</inkml:trace>
    </iact:actionData>
  </iact:action>
  <iact:action type="add" startTime="164241">
    <iact:property name="dataType"/>
    <iact:actionData xml:id="d34">
      <inkml:trace xmlns:inkml="http://www.w3.org/2003/InkML" xml:id="stk34" contextRef="#ctx0" brushRef="#br0">19895 2898 0,'0'0'1,"0"0"10,0 0-5,0 0 4,0 0-2,0 0 1,0-50 1,0 9 0,0-1-1,-5 1 0,-3 8 0,-4 0 0,-5 16 1,-4 9-1</inkml:trace>
    </iact:actionData>
  </iact:action>
  <iact:action type="add" startTime="164426">
    <iact:property name="dataType"/>
    <iact:actionData xml:id="d35">
      <inkml:trace xmlns:inkml="http://www.w3.org/2003/InkML" xml:id="stk35" contextRef="#ctx0" brushRef="#br0">19597 3072 0,'0'0'8,"29"-42"1,0-7 1,8-9-1,-4-9 0,-12 18 0,-9 16 0,-4 8 1,-4 8-1,5 9 0,-9 0 2,0 8-3,0 8 2</inkml:trace>
    </iact:actionData>
  </iact:action>
  <iact:action type="add" startTime="165126">
    <iact:property name="dataType"/>
    <iact:actionData xml:id="d36">
      <inkml:trace xmlns:inkml="http://www.w3.org/2003/InkML" xml:id="stk36" contextRef="#ctx0" brushRef="#br0">21938 7394 0,'0'0'7,"0"0"4,0 0-3,0 0 2,0 0-2,9-74 2,-9 32-2,0 9 2,-4 8-1,-1 13 1,1 8-1,0 4 0,4 0 0,0 0 1,0 0-2,0 0 1,0 0 0,0 0 1,-25 87-1,25-83 1,0 0-1,0 0 0,0 0 0,0-4 1,0 0-2,0 0 2,0 0-1,0 0 1,0 0-1,0 0 0,0 0 0,0 0 0,0 0 1,0 0-1,0 0 1,0 0 6,0 0-15,0 0 9,0 0-1,0 0 0,0 0 0,0 0 1,0 0-1,0 0 0,0 0 1,0 0-1,0 0-1,0 0 2,0 0-1</inkml:trace>
    </iact:actionData>
  </iact:action>
  <iact:action type="add" startTime="166259">
    <iact:property name="dataType"/>
    <iact:actionData xml:id="d37">
      <inkml:trace xmlns:inkml="http://www.w3.org/2003/InkML" xml:id="stk37" contextRef="#ctx0" brushRef="#br0">21785 7427 0,'0'0'7,"0"0"3,0 0-2,0 0 1,0 0 0,0 0 0,0 0 0,4-41 0,-4 33 1,0-1-1,5 1 0,-1 0 1,0-1-1,0 1 0,-4 0 0,0 0 1,0 3-1,0 1 0,0 0 0,0 0 0,4 0 1,0 0-1,0 0 0,-4-1 0,0 1 1,0 4-2</inkml:trace>
    </iact:actionData>
  </iact:action>
  <iact:action type="add" startTime="192759">
    <iact:property name="dataType"/>
    <iact:actionData xml:id="d38">
      <inkml:trace xmlns:inkml="http://www.w3.org/2003/InkML" xml:id="stk38" contextRef="#ctx0" brushRef="#br0">1980 6976 0,'0'0'4,"0"0"-4,0 0 10,0 46-3,0 45 9,0 70-14,0 50 12,0 9-7,0-17 1,0-13 1,-8 0 0,8 5-1,-9 24 1,9 22 1,0 15 0,9 13-1,-9-33 0,8-45 0,-8-54 1,0-42-1,0-25 0,0-16 0</inkml:trace>
    </iact:actionData>
  </iact:action>
  <iact:action type="add" startTime="193030">
    <iact:property name="dataType"/>
    <iact:actionData xml:id="d39">
      <inkml:trace xmlns:inkml="http://www.w3.org/2003/InkML" xml:id="stk39" contextRef="#ctx0" brushRef="#br0">3411 10359 0,'0'0'7,"0"0"3,33-54-1,17 12 1,33-11-2,24-10 2,-7 5 3,-9 5-8,-25-1 5,-8-8-1,0-17 1,-9-33-1,18-49 0,-9-46 0,8-66 0,-17-46 0,-32 0 0,-17 13 0,-25 32 1,-16 42-1,-9 42 0,9 33 1,-1 12-1,18-25 1,7-16-1,17 8 0,0 16 0</inkml:trace>
    </iact:actionData>
  </iact:action>
  <iact:action type="add" startTime="193611">
    <iact:property name="dataType"/>
    <iact:actionData xml:id="d40">
      <inkml:trace xmlns:inkml="http://www.w3.org/2003/InkML" xml:id="stk40" contextRef="#ctx0" brushRef="#br0">573 7783 0,'0'0'7,"0"0"2,0 0 0,0 0 0,41-4 0,26-12 1,49-9-1,8 0 0,0 4 4,-8 1-7,8 3 3,0 5 1,-17 3-1,-7 9 0,-26 9 0,-8 3 0</inkml:trace>
    </iact:actionData>
  </iact:action>
  <iact:action type="add" startTime="193907">
    <iact:property name="dataType"/>
    <iact:actionData xml:id="d41">
      <inkml:trace xmlns:inkml="http://www.w3.org/2003/InkML" xml:id="stk41" contextRef="#ctx0" brushRef="#br0">1641 7216 0,'0'0'6,"0"0"4,0 0-2,0 0 1,0 0 1,57 13-1,-23-5 8,-10 0-15,1 0 7,0 1 0,-8-1 1,-1 4-1,5 13 0,-21 17 1,-29 49 0,-37 62-2,-42 25 4,17-29-5</inkml:trace>
    </iact:actionData>
  </iact:action>
  <iact:action type="add" startTime="203674">
    <iact:property name="dataType"/>
    <iact:actionData xml:id="d42">
      <inkml:trace xmlns:inkml="http://www.w3.org/2003/InkML" xml:id="stk42" contextRef="#ctx0" brushRef="#br0">21297 3188 0,'0'0'3,"0"0"-3,0 0 8,0 0 1,0 0 1,0 0-1,0 0 0,0 0 0,0 0 1,0 0-1,0 0 0,0 0 0,0 0 1,0 0-1,0 0 0,0 0 0,0 0 0,0 0 1,0 0-1,0 0 0,0 0 0,0 0 6,0 0-10,50 8 3,-38 0 1,5 9 1,3-1-1,1 1 0,4 8 0,0 8 1,0-8-1,-1 8 0,1-8 0,0 8 0,-4-8 1,-1 8-1,-3-8 3,0-9-2,-5 9-3,0-8 2,-3-1-1,-1-8 2,-4 1 0,0-1-1,0 0 0</inkml:trace>
    </iact:actionData>
  </iact:action>
  <iact:action type="add" startTime="210647">
    <iact:property name="dataType"/>
    <iact:actionData xml:id="d43">
      <inkml:trace xmlns:inkml="http://www.w3.org/2003/InkML" xml:id="stk43" contextRef="#ctx0" brushRef="#br0">1922 8119 0,'0'0'2,"0"0"2,0 0 5,0 0-2</inkml:trace>
    </iact:actionData>
  </iact:action>
  <iact:action type="add" startTime="210745">
    <iact:property name="dataType"/>
    <iact:actionData xml:id="d44">
      <inkml:trace xmlns:inkml="http://www.w3.org/2003/InkML" xml:id="stk44" contextRef="#ctx0" brushRef="#br0">3411 8065 0,'0'0'1,"0"0"0,50-4 5,0 4 4,24 0-3,9 4 2,0 4 0,-25 9 1,-34 8-1</inkml:trace>
    </iact:actionData>
  </iact:action>
  <iact:action type="add" startTime="210901">
    <iact:property name="dataType"/>
    <iact:actionData xml:id="d45">
      <inkml:trace xmlns:inkml="http://www.w3.org/2003/InkML" xml:id="stk45" contextRef="#ctx0" brushRef="#br0">1980 8885 0,'0'0'7</inkml:trace>
    </iact:actionData>
  </iact:action>
  <iact:action type="add" startTime="210984">
    <iact:property name="dataType"/>
    <iact:actionData xml:id="d46">
      <inkml:trace xmlns:inkml="http://www.w3.org/2003/InkML" xml:id="stk46" contextRef="#ctx0" brushRef="#br0">3420 8905 0,'0'0'7,"66"-12"2,33-5 1,34-7-1,7-5 2,-41 8-3,-16 13 1</inkml:trace>
    </iact:actionData>
  </iact:action>
  <iact:action type="add" startTime="211399">
    <iact:property name="dataType"/>
    <iact:actionData xml:id="d47">
      <inkml:trace xmlns:inkml="http://www.w3.org/2003/InkML" xml:id="stk47" contextRef="#ctx0" brushRef="#br0">3411 8992 0,'0'0'6,"58"13"4,42 7-1,65 14 0,25-1 4,9-9-7,-34-15 4,-16-18-2,-41-3 1,-38-4 0</inkml:trace>
    </iact:actionData>
  </iact:action>
  <iact:action type="add" startTime="211721">
    <iact:property name="dataType"/>
    <iact:actionData xml:id="d48">
      <inkml:trace xmlns:inkml="http://www.w3.org/2003/InkML" xml:id="stk48" contextRef="#ctx0" brushRef="#br0">3411 9775 0,'58'-21'6,"75"-24"4,148-55 2,116-53-3</inkml:trace>
    </iact:actionData>
  </iact:action>
  <iact:action type="add" startTime="217309">
    <iact:property name="dataType"/>
    <iact:actionData xml:id="d49">
      <inkml:trace xmlns:inkml="http://www.w3.org/2003/InkML" xml:id="stk49" contextRef="#ctx0" brushRef="#br0">22083 9034 0,'0'0'3,"0"0"-3</inkml:trace>
    </iact:actionData>
  </iact:action>
  <iact:action type="add" startTime="225584">
    <iact:property name="dataType"/>
    <iact:actionData xml:id="d50">
      <inkml:trace xmlns:inkml="http://www.w3.org/2003/InkML" xml:id="stk50" contextRef="#ctx0" brushRef="#br0">3411 7096 0,'0'0'3,"0"0"-3,0 0 9,17 62 1,16-16-1,17 20-1,24 13 2,-8-5-1,1-16 3,-26-12-4,0-13 0,-16-8 1,-8-5 1,-1-3-1,-8-5-1,1-3 2,-1-1 0,-8-4-2,8 0 2,-8-4-2,9 0 2</inkml:trace>
    </iact:actionData>
  </iact:action>
  <iact:action type="add" startTime="225987">
    <iact:property name="dataType"/>
    <iact:actionData xml:id="d51">
      <inkml:trace xmlns:inkml="http://www.w3.org/2003/InkML" xml:id="stk51" contextRef="#ctx0" brushRef="#br0">4135 6765 0,'0'0'5,"0"0"6,0 0-4,0 0 2,0 0 0,0 0 0,0 0 1,0 0-1,0 0 1,0 0-1,-62 41 0,37 1 0,-24 32 1,-26 59-1,-40 57 2,7 1-4,9-18 2,37-32 0,16-33 1,21-17-1,9-12 0,7-21 0,1-13 1,8-16-1,-8-12 1,8-9-2</inkml:trace>
    </iact:actionData>
  </iact:action>
  <iact:action type="add" startTime="230114">
    <iact:property name="dataType"/>
    <iact:actionData xml:id="d52">
      <inkml:trace xmlns:inkml="http://www.w3.org/2003/InkML" xml:id="stk52" contextRef="#ctx0" brushRef="#br0">5526 5336 0,'0'0'3,"0"0"-2,0 0 8,0 0 5,41-16-11,29-5 7,46-16-1,25-9 0,12 1 2,4-1-3,4 5 1,21 4 1,34-5-1,-1 5 0,12 8 0,26-4 0,-17 12 1,-21 17-1,0 4 0,-4 0 0,-8 8 1,8-8-1,0-4 0,-21 0 0,-12-4 0,-29 4 1,-29 8 0,-17 4-2,-24 4 2</inkml:trace>
    </iact:actionData>
  </iact:action>
  <iact:action type="add" startTime="230599">
    <iact:property name="dataType"/>
    <iact:actionData xml:id="d53">
      <inkml:trace xmlns:inkml="http://www.w3.org/2003/InkML" xml:id="stk53" contextRef="#ctx0" brushRef="#br0">5608 6409 0,'0'0'11,"0"0"-5,50-21 2,74-37 1,104-41 1,41-17 1,-21 21-2,-21 28-2,-12 9 6,-20 21-6,12 16 1,12 5 1,4 12 1,30 8-1,32 0 1,30 8-2,7-12 2,-19-4-1,-14-8 0,-41-13 0,-45-4 0,-33 0 1,-42 4 0,-33 4-1,-20 5 0,-26 3 0,-20 1 0,-16 0 0,-13-5 0</inkml:trace>
    </iact:actionData>
  </iact:action>
  <iact:action type="add" startTime="231888">
    <iact:property name="dataType"/>
    <iact:actionData xml:id="d54">
      <inkml:trace xmlns:inkml="http://www.w3.org/2003/InkML" xml:id="stk54" contextRef="#ctx0" brushRef="#br0">24719 6073 0,'0'0'6,"0"0"2,0 0 6,-4-78-9,-5-13 4,-16-25 1,-16 8-1,-25 13 4,-21 20-6,-21 17 2,-12 9-1,-16 11 2,-5 9 6,5 0-12,12 9 4,16 7 0,-4 9 1,-8 4 0,-16 4 1,-13 5-1,4 3 0,0 9 0,5 16 1,3 13-1,5 20 0,16 17 0,17 21 0,24 16 1,9 33-1,8 29 0,12 17 0,-7 29 1,3 0-1,13-25 5,12 0-10,8-16 6,21-13-2,13 8 2,16 8-1,13-11 1,12-9-1,12-9 1,17-20-1,16-17 0,13-12 0,-4-16 0,-5-9 1,5-4-1,20-9-1,5-20 3,12-16-3,-8-17 1,-5-17 0,5-8 1,8-8-1,8-5 0,8-12 1,5-12-1,4-13 0,16-16 0,-4-17 1,1-20-1,-10-34 0,-28-24 1,-20-21-2,-34-1 2,-29-19-1,-25 7 0,-24-4 1,-29-33-1,-30-37 0,-45-58 0,-41-29 1,-33-8-1,-30 33 7,-11 28-12,20 38 3,4 54 2,45 58 1</inkml:trace>
    </iact:actionData>
  </iact:action>
  <iact:action type="add" startTime="247826">
    <iact:property name="dataType"/>
    <iact:actionData xml:id="d55">
      <inkml:trace xmlns:inkml="http://www.w3.org/2003/InkML" xml:id="stk55" contextRef="#ctx0" brushRef="#br0">19158 3767 0,'0'0'3,"0"0"-1,0 0 7,0 0 0,0 0 2,0 0-4,0 0 3,0 0-1,50 0 1,-30 9-1,9 7 0,4 1 0,9 7 0,3 1 1,5 8-2,-4 9 2,-1-9-1,1 0 4,-9 0-6,-8-8 1,-4 0 2,-5-9-1,1-7 0,0-1 0,8-16 0,20-17 1,42-33-1,46-41 3,32-34-4,26-33 0,37-24 2,-9-9-1,-12-16 0,-4 0 0</inkml:trace>
    </iact:actionData>
  </iact:action>
  <iact:action type="add" startTime="255401">
    <iact:property name="dataType"/>
    <iact:actionData xml:id="d56">
      <inkml:trace xmlns:inkml="http://www.w3.org/2003/InkML" xml:id="stk56" contextRef="#ctx0" brushRef="#br0">20205 4272 0,'0'0'2,"0"0"-2,0 0 0,0 0 2,0 0 7,0 0 1,0 42 2,4-26-6,4 26 3,9 12 0,-5 20 1,9 21-1,-9 1 0,-3-1 3,-5-12-5,0-13 2,4-8 1,-8-12-1,4-5 0,0-7 1,5-5-1,-5-8 0,0-5 7,0-3-13,0-1 5,0-3 1,-4-5 7,0 0-13,0-4 8</inkml:trace>
    </iact:actionData>
  </iact:action>
  <iact:action type="add" startTime="255766">
    <iact:property name="dataType"/>
    <iact:actionData xml:id="d57">
      <inkml:trace xmlns:inkml="http://www.w3.org/2003/InkML" xml:id="stk57" contextRef="#ctx0" brushRef="#br0">19841 4761 0,'0'0'8,"0"0"1,0 0 1,0 0-1,0 0 2,0 0-4,12 50 3,1-21 0,3 4-1,9 12 0,8 9 0,8 4 0,9 4 1,0-4 2,-9-12-6,0-9 3,-16-12 1,-4-9-1,-4-3 1,-5-5-2,0 0 2,1 1-1,-5-5 0,0 0 0,1-4 0,7-4 1,1-9-1,20-7 1,21-22-1,8-12 0,13-20 0,12-17 1,29-42-1,41-36 0</inkml:trace>
    </iact:actionData>
  </iact:action>
  <iact:action type="add" startTime="265375">
    <iact:property name="dataType"/>
    <iact:actionData xml:id="d58">
      <inkml:trace xmlns:inkml="http://www.w3.org/2003/InkML" xml:id="stk58" contextRef="#ctx0" brushRef="#br0">14053 3188 0,'0'0'3,"0"0"-3,0 0 10,49 49-1,1 9 0,16 25 0,4 0 0,1-9 3,-9-7 1,-4-26-8,-9-8 3,-7-16 1,-5-9 1,4-8-1,42-33 0,74-58 0,79-67 1,66-82-1,-45 17 0,-59 49 0,-45 33 0</inkml:trace>
    </iact:actionData>
  </iact:action>
  <iact:action type="add" startTime="265953">
    <iact:property name="dataType"/>
    <iact:actionData xml:id="d59">
      <inkml:trace xmlns:inkml="http://www.w3.org/2003/InkML" xml:id="stk59" contextRef="#ctx0" brushRef="#br0">15418 7738 0,'0'0'7,"0"0"2,0 0 0,66 83 1,29 8-1,25 16 0,13-3 2,-30-26-2,-20-20 0,-17-12 0,-4-13 0,0-20-1,13-18 2,40-40 2,76-88-5,103-165 4,82-194-4</inkml:trace>
    </iact:actionData>
  </iact:action>
  <iact:action type="add" startTime="276248">
    <iact:property name="dataType"/>
    <iact:actionData xml:id="d60">
      <inkml:trace xmlns:inkml="http://www.w3.org/2003/InkML" xml:id="stk60" contextRef="#ctx0" brushRef="#br0">3411 8251 0,'0'0'3,"0"0"-3,0 0 9,0 0 2,0 0-4,0 0 3,0 0-2,0 0 2,0 0-1,0 0 0,0 0 2,0 0-3,0 0 2,0 0-2,0-41 2,0 37-1,0-1 1,0-3-1,9 0 0,-9 0 0,8-1 0,0 1 1,0 0-1,9 4 2,8-5-3,8 5 7,0 0-11,17 0 5,-1 0 0,1 0 0,0-5 1,8 1-2,-9-4 6,1-5-8,-9 5 2,5-1 3,-17 1-3,-5-1 1,1 5 1,0 0-1,-8 0-1,-9 3 2,9 1-1,-9 0 1,0 0-1,0 0 0,1 0 0,-9 0 1,8-1-1,-8 1 0,8 0 0,-8 0 1,0 0-1,0-4 0,0-5 1,0-12-1,0-12 1,0-21-1,0-12 0,-8-5 1,0 1-2,-1 3 2,1-3-1,0-1 0,8-3 0,0-1 1,0 9-1,0 3 0,0 9 0,0 9 1,0 3-1,0 5 0,0 8 1,-8-1-1,8 6 0,-5 3 0,5 4 0,-12 0 1,12 5-1,-8-1 1,8 1-1,-9 3 0,1 1 0,0-1 0,-9 1 1,1-1-2,-1 1 7,-16 0-7,-8 3-2,-9 1 3,0 0 1,-7 0-2,7-1 4,-8 5-5,17 0 2,-1 0 1,17 0 0,1 0-2,7 4 1,5 0 0,-1 0 1,5 0-1,0 0 0,-1 4 0,1 0 1,8 0-1,-8 0 0,8 0 1,-8 0-1,8 1 0,-9-1 0</inkml:trace>
    </iact:actionData>
  </iact:action>
  <iact:action type="add" startTime="277421">
    <iact:property name="dataType"/>
    <iact:actionData xml:id="d61">
      <inkml:trace xmlns:inkml="http://www.w3.org/2003/InkML" xml:id="stk61" contextRef="#ctx0" brushRef="#br0">3411 7502 0,'0'0'5,"0"0"5,0 0 0,0 0 0,0 0-3,0 58 2,0-17 7,0 13-13,0 4 7,0 4-2,9-8 2,-1-13-1</inkml:trace>
    </iact:actionData>
  </iact:action>
  <iact:action type="add" startTime="284035">
    <iact:property name="dataType"/>
    <iact:actionData xml:id="d62">
      <inkml:trace xmlns:inkml="http://www.w3.org/2003/InkML" xml:id="stk62" contextRef="#ctx0" brushRef="#br0">8405 13124 0,'0'0'10,"0"0"-9,0 0 0,0 0 8,0 0 2,0 0-4,0 0 2,0 0 0,0 0 0,0 0 0,0 0 1,0 0-1,0 0 0,62 50 2,-25-25-4,5-4 3,-1-1-1,-4-3 0,-3-5 1,-6-8-1,-3 0 0,-4 1 1</inkml:trace>
    </iact:actionData>
  </iact:action>
  <iact:action type="add" startTime="284392">
    <iact:property name="dataType"/>
    <iact:actionData xml:id="d63">
      <inkml:trace xmlns:inkml="http://www.w3.org/2003/InkML" xml:id="stk63" contextRef="#ctx0" brushRef="#br0">8538 12921 0,'0'0'5,"0"0"4,0 0 0,0 0 1,0 0 7,53 5-14,-20 3 6,9 8 0,12 9-1,-9 4 1,1 4 0,-5 0 2,-8-8-2,-4-4 0,0-9 0</inkml:trace>
    </iact:actionData>
  </iact:action>
  <iact:action type="add" startTime="285086">
    <iact:property name="dataType"/>
    <iact:actionData xml:id="d64">
      <inkml:trace xmlns:inkml="http://www.w3.org/2003/InkML" xml:id="stk64" contextRef="#ctx0" brushRef="#br0">10263 12781 0,'0'0'3,"0"0"6,0 0 1,0 0-1,0 0 0,0 0 1,0 0-2,0 0 1,0 0 0,0 0 1,0 0-1,0 0 0,-37 41 1,20-20-1,0 4 1,1-1-1,3 1 0,-3 0 0</inkml:trace>
    </iact:actionData>
  </iact:action>
  <iact:action type="add" startTime="285410">
    <iact:property name="dataType"/>
    <iact:actionData xml:id="d65">
      <inkml:trace xmlns:inkml="http://www.w3.org/2003/InkML" xml:id="stk65" contextRef="#ctx0" brushRef="#br0">10751 12665 0,'0'0'5,"0"0"4,0 0-1,-58 58 1,29-4 1,-8 28 0,-17 22-1,-12-9-1,-9-16 1</inkml:trace>
    </iact:actionData>
  </iact:action>
  <iact:action type="add" startTime="329427">
    <iact:property name="dataType"/>
    <iact:actionData xml:id="d66">
      <inkml:trace xmlns:inkml="http://www.w3.org/2003/InkML" xml:id="stk66" contextRef="#ctx0" brushRef="#br0">21276 4521 0,'0'0'2,"0"0"0,0 0 7,0 0 0,0 0 3,0 0-6,0 0 4,0 0-1,-41-33 0,37 29 0,0-1 1,0 1-1,-1 4 0,5 0 1,0 0-1,0 0 0,0 0 0,42 37 0,3 9 1,13 16-1,0-4 0,-4-4 1,0-9-1,-9 1 0,5 0 5,4-1-8,0-3 2,-5-5 2,1-4 1,-1 0-4,-3-4 3,-5 0-1,-8-4 0,-8-4 0,-4-5 1,-4 1-1,-1-5 0,-4-4 0,-3 1 0,-1-1 1,-4-4-1,-4 0 0,-4 0 0</inkml:trace>
    </iact:actionData>
  </iact:action>
  <iact:action type="add" startTime="329960">
    <iact:property name="dataType"/>
    <iact:actionData xml:id="d67">
      <inkml:trace xmlns:inkml="http://www.w3.org/2003/InkML" xml:id="stk67" contextRef="#ctx0" brushRef="#br0">22112 4434 0,'0'0'8,"0"0"1,0 0 0,0 0 0,0 0 1,0 0-2,0 0 2,0 0-1,0 0 0,0 0 1,0 0-1,0 0 0,0 0 1,0 0-1,0 0 1,-62 8-2,0 42 2,-12 20-1,-26 21 0,-3 4 3,-1 1-5,1-5 2,4-4 4,12-4-7,0-1 8,17-7-10,12-13 5,8-12 1,13-13-1,8-12 1,8-9-1</inkml:trace>
    </iact:actionData>
  </iact:action>
  <iact:action type="add" startTime="332075">
    <iact:property name="dataType"/>
    <iact:actionData xml:id="d68">
      <inkml:trace xmlns:inkml="http://www.w3.org/2003/InkML" xml:id="stk68" contextRef="#ctx0" brushRef="#br0">21165 4305 0,'0'0'7,"0"0"2,0 0 0,0 0 1,0 0-1,0 0 0,0 0 0,0 0 1,0 0-1,0 0 0,0 0 1,0 0-1,0 0 0,0 0 0,0 0 0,0 0 1,0 0-2,0 0 2,0 0-1,41 50 1,-4-17-1,17 13 0,16 12 1,-3-4-2,-9-9 3,-9-8 0,-7-3-3,-1-1 1,4 8 0,5 5 0</inkml:trace>
    </iact:actionData>
  </iact:action>
  <iact:action type="add" startTime="332724">
    <iact:property name="dataType"/>
    <iact:actionData xml:id="d69">
      <inkml:trace xmlns:inkml="http://www.w3.org/2003/InkML" xml:id="stk69" contextRef="#ctx0" brushRef="#br0">22125 4546 0,'0'0'5,"0"0"4,0 0 0,-62 45 1,16-16-1,-24 17 0,-25 20 0,-17 17 3,-4 8-3,4 16-1,17 1 1,16 4 1,13 0-2,12-9 3</inkml:trace>
    </iact:actionData>
  </iact:action>
  <iact:action type="add" startTime="381298">
    <iact:property name="dataType"/>
    <iact:actionData xml:id="d70">
      <inkml:trace xmlns:inkml="http://www.w3.org/2003/InkML" xml:id="stk70" contextRef="#ctx0" brushRef="#br0">11810 10586 0,'0'0'4,"0"0"-4,0 0 8,0 0 2,0 0-1,0 0 0,0 0 0,0 0 2,0 0-3,0 0 2,0 0-2,0 0 2,0 0-1,0 0 0,0 0 1,0 0 0,0 0-2,0 0 2,0 0-1,0 0 0,0 0 0,0 0 1,0 0-1,0 0 0</inkml:trace>
    </iact:actionData>
  </iact:action>
  <iact:action type="add" startTime="382034">
    <iact:property name="dataType"/>
    <iact:actionData xml:id="d71">
      <inkml:trace xmlns:inkml="http://www.w3.org/2003/InkML" xml:id="stk71" contextRef="#ctx0" brushRef="#br0">11384 10735 0,'0'0'6,"0"0"5,0 0-1,0 0-1,41 0-2,17 0 3,29 0-1,17-4 0,3 0 1,17-4 3,17-9-6,12 1 1,-4 3 2,4 1-1,0-1 1,17 1-2,8-5 1,4 5 0,0 0 0,-8-5 0,-13 5 1,-33 7-1,-16 5 0,-9 0 1,-3 0-1,3-4 0,5 4 0,-13 4 1,4 5-1,5-1 0,3 0 0,5-4 0,8-4 1,4 5-1,-8 3 0,-5 0 0,-11-4 1,-5-4-1,-8-4 1,-9 0-1,-7 0 1,-13 0-1,-9 4 0,-3 0 0,-1-4 0,5-5 0</inkml:trace>
    </iact:actionData>
  </iact:action>
  <iact:action type="add" startTime="383771">
    <iact:property name="dataType"/>
    <iact:actionData xml:id="d72">
      <inkml:trace xmlns:inkml="http://www.w3.org/2003/InkML" xml:id="stk72" contextRef="#ctx0" brushRef="#br0">17007 10582 0,'0'0'6,"0"0"4,0 0 0,0 0-2,0 0 2,0 0-2,0 0 2,53 17 0,5-17-2,17 4 2,24 0-1,13 4 0,12 1 7,8-5-11,13-4 2,12 0 3,-4 0-1,1 0 1,-5 0 0,4-4-1,-13 8-1,-7 0 1,3 0 1,1-4 0,12-4-1,4 4-1,0 0 2,0-4-1,12 0 1,5-1-1,4-3 0,0 0 0,-5-5 0,9-7 0,0-13 1,-4-9-1</inkml:trace>
    </iact:actionData>
  </iact:action>
  <iact:action type="add" startTime="396651">
    <iact:property name="dataType"/>
    <iact:actionData xml:id="d73">
      <inkml:trace xmlns:inkml="http://www.w3.org/2003/InkML" xml:id="stk73" contextRef="#ctx0" brushRef="#br0">11285 9779 0,'0'0'3,"0"0"-3,0 0 9,0 0-1,0 0 2,0 0-1,0 0 1,8 50-1,0-26 0,5 5 1,-1 5-2,1 7 2,3 9-1,9 28 0,-13 34 1,5 33 1,-1 16-2,1-11-1,-1-30 2,1-38-2,-9-28 2,-4-21-1,-8-12 0,-4-9-1</inkml:trace>
    </iact:actionData>
  </iact:action>
  <iact:action type="add" startTime="397091">
    <iact:property name="dataType"/>
    <iact:actionData xml:id="d74">
      <inkml:trace xmlns:inkml="http://www.w3.org/2003/InkML" xml:id="stk74" contextRef="#ctx0" brushRef="#br0">11467 9568 0,'0'0'6,"0"0"3,0 0 0,0 0 0,0 0 1,0 0 0,0 0-2,0 0 2,58 12-1,-29-8 0,4 0 0,4 1 1,4-1-1,1 0 0,-1-4 1,0 0-1,9-4 1,12 0-2,9 4 4,11 0-5,1 0 2,0 0 2,-13 0-3,-8 0 1,-8-5 0,-4 1 1,-5 0 0,1 0-1,-1 0 0,9 0 0,0 4 1,8 0-1,4 0 1,-8 0-1,-4 0 0,-5 0 0,-16 0 1,-4 0-1,-4 0 0,0 0 1,-4 0-1,-1 0 0,1 0 0,0 0 1,-1 0-2,-3 4 2,0 0-1,-1 0 1,1 0-1,-1 0 0,1 1 1,-9-1-1,4 4-1,-3 0 2,-1 1-1,0 3 1,1 9-1,-1 8 0,0 12 1,0 21-2,1 21 2,-5 12 0,0 9-1,-4-1 0,0-8 0,-4-12 1,0-12-1,-1-17 0,1-13 1,0-8-2,4-8 2,0-9-1,0-7 0,4-9 0</inkml:trace>
    </iact:actionData>
  </iact:action>
  <iact:action type="add" startTime="398931">
    <iact:property name="dataType"/>
    <iact:actionData xml:id="d75">
      <inkml:trace xmlns:inkml="http://www.w3.org/2003/InkML" xml:id="stk75" contextRef="#ctx0" brushRef="#br0">13986 11004 0,'0'0'8,"0"0"1,0 0-1,0 0 1,-45-20 0,-21-5 0,-21 8 1,0 26-1,-16 36 0,-26 59 3,1 45-6,25 16 5,53-28-3,37-34 1,26-16 1,16-12-1,8-9 1,-4-24-1,-8-26 1</inkml:trace>
    </iact:actionData>
  </iact:action>
  <iact:action type="add" startTime="399212">
    <iact:property name="dataType"/>
    <iact:actionData xml:id="d76">
      <inkml:trace xmlns:inkml="http://www.w3.org/2003/InkML" xml:id="stk76" contextRef="#ctx0" brushRef="#br0">13395 11820 0,'0'0'3,"0"0"-3,0 42 1,0 20 8,8 49-1,4 38 2,5-4 2,-5-29-4,-12-29 0,0-25 2,0-20-1,0-13 0,0-4 0,0-9 0,0-12 1,0-4-2</inkml:trace>
    </iact:actionData>
  </iact:action>
  <iact:action type="add" startTime="399514">
    <iact:property name="dataType"/>
    <iact:actionData xml:id="d77">
      <inkml:trace xmlns:inkml="http://www.w3.org/2003/InkML" xml:id="stk77" contextRef="#ctx0" brushRef="#br0">15314 11125 0,'0'0'6,"0"0"3,0 0 0,54 12 1,-25 13-1,13 24 0,-5 30 1,-4 29-1,-12 12 2,-9 8-3,-4 25 1,-4 9 1,1-1-2,-1-16 2,0-50-1,0-41 1,-4-25-1</inkml:trace>
    </iact:actionData>
  </iact:action>
  <iact:action type="add" startTime="399735">
    <iact:property name="dataType"/>
    <iact:actionData xml:id="d78">
      <inkml:trace xmlns:inkml="http://www.w3.org/2003/InkML" xml:id="stk78" contextRef="#ctx0" brushRef="#br0">15579 12131 0,'9'66'12,"-1"17"-7,4 37 4,1 12 1,-5 1 0,0-21-1,5-21 0,-13-21-1,0-20 2</inkml:trace>
    </iact:actionData>
  </iact:action>
  <iact:action type="add" startTime="400310">
    <iact:property name="dataType"/>
    <iact:actionData xml:id="d79">
      <inkml:trace xmlns:inkml="http://www.w3.org/2003/InkML" xml:id="stk79" contextRef="#ctx0" brushRef="#br0">13602 13058 0,'0'0'8,"0"0"-1,0 0 3,62 4 0,16 0-1,38-4 0,21-4 0,12 4 6,4-4-12,-4 0 8,-5 0-3,10 4 2,15 0-2,17 4 2,42 4-1,12-4 1,4 0 0,8 5 2,-28-9-5,-38-4 3,-37-5-1,-37-3 1,-42-13-1,-16-20 2</inkml:trace>
    </iact:actionData>
  </iact:action>
  <iact:action type="add" startTime="401512">
    <iact:property name="dataType"/>
    <iact:actionData xml:id="d80">
      <inkml:trace xmlns:inkml="http://www.w3.org/2003/InkML" xml:id="stk80" contextRef="#ctx0" brushRef="#br0">14872 10508 0,'0'0'6,"0"0"4,0 0-2,0 0 3,0 0-4,0 0 2,0 0 1,0 0-1,-54 8 0,-16-4 1,-34 0-2,-7 0 1,24-4 1,20-4 2,22-4-5,8 0 2,12-1 0,4 1 0,1-8 2,3-9-3,0-17 2,5-24-2,0-21 2,3-12-1,1-1 0,0 5 1,4 12-1,4 17 0,0 12 1,0 9-1,0 7 1,4 5-2,0 0 2,8 0-1,13 0 0,21 0 0,20 4 0,25 0 1,4 8-1,-8 5 1,-17 3-1,-12 9 0,0 4 1,21 8-2,28 13 2,17 8-1,1-4 1,-22-4-1,-8 3 1,-4 1-2,4 8 2,9 9-1,-5-1 0,-12-8 0,-17 0 7,-16-4-11,-13-4 4,-12 0-1,-4 0 1,-8 0 0,-5 8 0,-4 4 1,-3 5-1,-5 3 0,-9 5 1,-11 8-1,-22 12 0,-28 13 0,-17-4 1,0-13-1,13-16 0,16-26 0,16-20 1</inkml:trace>
    </iact:actionData>
  </iact:action>
  <iact:action type="add" startTime="408607">
    <iact:property name="dataType"/>
    <iact:actionData xml:id="d81">
      <inkml:trace xmlns:inkml="http://www.w3.org/2003/InkML" xml:id="stk81" contextRef="#ctx0" brushRef="#br0">7247 6628 0,'0'0'3,"0"0"-3,0 0 8,0 0 1,0 0 3,45 25-5,-8-4 2,5 4 0,-5 4 0,-4 8 2,-8 17-3,-9 20 1,-3 17 0,-1 4 4,9 1-6,4-9 3,0-9-2,4-11 2,-9-14-2,1-11 2,-9-9-1,1-8 1,-5-9-1,-4-3 0,0-5 0,1 0 0,-1 1 1,0-1-2,-4-4 2,4 0-1,0 0 1,-4 0-1,0 1 0,4-1 0,-4 0 0,0 0 0,4 0 1,-4 0-1,4 0 1,1 1-1,-1-1 0,-4-4 1,8 0-1,-8 4 0,4 0 0,4 0 1,17 0-2,21 0 2,24-4 3,17 0-8,8 0 5,0 0-1,0 5 0,9-1 1,-1-8-1,5-1 0,-13-3 0,0 4 1,-4 0-1,9-4 1,7-1-1,9-7 0,8-5 0,-12-4 1,-21 4-2,-8-3 2,-9-1-1,0 4 1,-3 0-1,-5 5 0,0 3 0,-16 5 1,-5 0-1,1 4 0,-17 0 0,0-1 1,-4 1 0,-5 0-2,1 0 2,-4 0-1,-1 0 0,1 0 0,-9-1 1,0 1-1,0 4 0,1 0 0,-1-4 1,0 0-1,1 0 1,3 0-1,5-5 0,-1-3 0,1-5 0,3-3 2,1-5-3,4-4 1,0-4 1,-5-9-1,9-11 0,4-18 1,-4-12-1,-4 1 0,-8 7 0,-9 13 1,-4 12 0,-4 9-1,-4 4 0,0 3 0,-4 5 1,-1 1-1,-3-1 0,0 4 0,-1 0 0,1 4 1,-1 5-1,5-1 0,-9 0 7,1 1-13,-5-1 6,-4 5 0,-8 0 0,-12 3 1,-9 5-1,-16 0 0,-9 0 1,0 0-1,-16 4 1,-25 8-1,-29 9 0,-24 7 0,-22 9 1,1 1-1,3-1 0,-3 4 0,12-4 0,4-4 0,4 0 0,5-4 1,11 0 0,9 4-1,13 0 0,12-4 0,29-9 0,24 1 0</inkml:trace>
    </iact:actionData>
  </iact:action>
  <iact:action type="add" startTime="410594">
    <iact:property name="dataType"/>
    <iact:actionData xml:id="d82">
      <inkml:trace xmlns:inkml="http://www.w3.org/2003/InkML" xml:id="stk82" contextRef="#ctx0" brushRef="#br0">13196 12930 0,'0'0'7,"0"0"1,0 0 1,0 0 1,0 0-1,0 0 0,0 0 1,0 0-2,75 0 2,12 0-1,57-4 0,84-9 3,45-3-2,8-1-2,13 5 0,-21 7 2,-33 1-1,-21 0 1,-41 4-1,-33 0 0,-25 4-1,-25 0 2,-24 1 0,-18 3-1,-15-4 0,-9 0 0,-5 0 1,-7 0-1,-1 1-1,-3-1 1,-9 0 1,-4-4-1,0 0 1,-128-50-1,-79-20 0,-17 12 0,9 21 1,4 12-1,21 12 0,20 5 0,5 4 1,20 4-1,17 0 1,4 4-1,-9 8 0,9 5 0,17 4 0,28-5 1,29-3 0,17-5-1,8-4 0,9 0 0,8 0 1,-1-4-1,5 0 0,0 0 0,4 0 0,0 0 1,0 0-1,0 0 0,116 5 1,-4-5-1,41 0 0,29 0 1,20-5-2,5 1 2,-16 0-1,-13 4 1,-9 4-1,-16 0 0,-12 1 0,-9-1 1,5 0-1,-13 0 0,-12 4 0,-21 5 1,-25-5-1,-21 0 0,-11-4 0,-10 0 1,-7 1-1,-9-5 0,-4 0 0,-4 0 1,0 0-1,-107-29 1,-46 0-1,-54 4 0,-12 8 0,-13 9 1,-8 8 1,12 4-1,30 4-1,12 9 1,16 8-2,9 0 5,3 8-5,22 0-1,36-8 2,34-5 6,21-3-10,16-5 2,8-3 1,9-5 0,8-4 2,4 0-1,4 0 1,12 0-1,34 0 1,49-8-1,63-5 1,40-3-1,18-1 0,24 0 0,-8 9 1,-25 4-1,-25 4 0,-29 4 0,-33 0 2</inkml:trace>
    </iact:actionData>
  </iact:action>
  <iact:action type="add" startTime="421147">
    <iact:property name="dataType"/>
    <iact:actionData xml:id="d83">
      <inkml:trace xmlns:inkml="http://www.w3.org/2003/InkML" xml:id="stk83" contextRef="#ctx0" brushRef="#br0">7396 15219 0,'0'0'3,"0"0"-3,0 0 9,0 0 0,0 0 0,0 0 1,53 0-1,-36-4 1,-1 0-1,1 0 0,4-4 0,4-1 1,4-3-1,4-1 0,4 1 0,13 0 1,12-1-1,12-3 4,9-1-6,12 1 3,-4-1-1,-8 5 1,-13 3-2,0 1 1,1-4-1,3-1 2,5-3 2,-1-1-6,-3 9 4,-5-1-1,-8 9 0,-4 0 0,0 0 1,4 0-1,4 0 1,5-4-2,3-4 1,1 0 1,-5-1-1,-8 1 0,0 4 1,-12 0-1,4 8 1,-1 0-1,1 0 0,4 0-1,0-4 3,0 0-3,4-4 2,4-4-1,-4 0 1,-4 4-1,0-1 0,0 5 1,0 5-2,8-1 1,0 0 1,5 0-1,-1-4 0,4-4 1,-3 0-1,-1 0 1,-8-1-1,-4 5 0,-4 0 1,4 5-2,-4-1 2,4 0-1,-1 0 0,-3-4 1,0 0-1,-4-4 0,-1 0 1,1 0-1,-5-1-1,1-3 2,-5 4 0,1 0-2,-1 4 2,-4 0-1,1 0 0,-1 4 1,4 0-1,1 0 0,3-4 1,1 0-1,-1 0 1,9-4-1,0 0 0,-1 0 0,-7 0 0,-5 0 1,-8 0-2,1-1 2,7-3-1,17-17 1</inkml:trace>
    </iact:actionData>
  </iact:action>
  <iact:action type="add" startTime="425241">
    <iact:property name="dataType"/>
    <iact:actionData xml:id="d84">
      <inkml:trace xmlns:inkml="http://www.w3.org/2003/InkML" xml:id="stk84" contextRef="#ctx0" brushRef="#br0">17665 12623 0,'0'0'3,"0"0"-3,0 0 8,0 0 1,0 0 1,0 0-1,0 0 0,-75 112 1,-24 45-1,-50 67 5,-4-9-9</inkml:trace>
    </iact:actionData>
  </iact:action>
  <iact:action type="add" startTime="425828">
    <iact:property name="dataType"/>
    <iact:actionData xml:id="d85">
      <inkml:trace xmlns:inkml="http://www.w3.org/2003/InkML" xml:id="stk85" contextRef="#ctx0" brushRef="#br0">12613 10748 0,'0'0'6,"0"0"4,0 62-1,8 75 0,13 144 4,-5 92-7,-16 3 4,-29-36-2,-33-87 2,-29-63-1,-12-58 0,-1-53 1</inkml:trace>
    </iact:actionData>
  </iact:action>
  <iact:action type="add" startTime="426032">
    <iact:property name="dataType"/>
    <iact:actionData xml:id="d86">
      <inkml:trace xmlns:inkml="http://www.w3.org/2003/InkML" xml:id="stk86" contextRef="#ctx0" brushRef="#br0">12443 12876 0,'21'74'6,"4"34"3,12 58 1,4 28 0,1-20-2,-5-41 1,-8-51 0</inkml:trace>
    </iact:actionData>
  </iact:action>
  <iact:action type="add" startTime="426613">
    <iact:property name="dataType"/>
    <iact:actionData xml:id="d87">
      <inkml:trace xmlns:inkml="http://www.w3.org/2003/InkML" xml:id="stk87" contextRef="#ctx0" brushRef="#br0">23879 11042 0,'0'0'7,"66"83"2,79 57 0,66 51 2,-4-9-3,-54-21 1,-66-20 0,-50-8 1,-29-9-1</inkml:trace>
    </iact:actionData>
  </iact:action>
  <iact:action type="add" startTime="426835">
    <iact:property name="dataType"/>
    <iact:actionData xml:id="d88">
      <inkml:trace xmlns:inkml="http://www.w3.org/2003/InkML" xml:id="stk88" contextRef="#ctx0" brushRef="#br0">24421 13559 0,'-8'50'7,"-1"20"3,-7 25-1,-5-8 0,0-29 1,1-33-1</inkml:trace>
    </iact:actionData>
  </iact:action>
  <iact:action type="add" startTime="427206">
    <iact:property name="dataType"/>
    <iact:actionData xml:id="d89">
      <inkml:trace xmlns:inkml="http://www.w3.org/2003/InkML" xml:id="stk89" contextRef="#ctx0" brushRef="#br0">21053 11410 0,'0'0'6,"0"0"4,-25 100 6,0 20-13,-41 62 5,-25 21 4,0-25 1,29-50-5,21-58-4,16-28 5</inkml:trace>
    </iact:actionData>
  </iact:action>
  <iact:action type="add" startTime="427389">
    <iact:property name="dataType"/>
    <iact:actionData xml:id="d90">
      <inkml:trace xmlns:inkml="http://www.w3.org/2003/InkML" xml:id="stk90" contextRef="#ctx0" brushRef="#br0">20995 13021 0,'0'0'7,"21"83"3,4-21-1,8 8 0,8-16 1,-8-29-1,-8-21 0</inkml:trace>
    </iact:actionData>
  </iact:action>
  <iact:action type="add" startTime="427527">
    <iact:property name="dataType"/>
    <iact:actionData xml:id="d91">
      <inkml:trace xmlns:inkml="http://www.w3.org/2003/InkML" xml:id="stk91" contextRef="#ctx0" brushRef="#br0">22021 11729 0,'0'0'9,"75"-4"0,28 25 0,58 49 0,17 62 1,-20 46 2,-38 13 0,-21 20-6,-50-16 6,-44-17-6,-26 4 4,-25-21-2,-7-24 2</inkml:trace>
    </iact:actionData>
  </iact:action>
  <iact:action type="add" startTime="428260">
    <iact:property name="dataType"/>
    <iact:actionData xml:id="d92">
      <inkml:trace xmlns:inkml="http://www.w3.org/2003/InkML" xml:id="stk92" contextRef="#ctx0" brushRef="#br0">22907 13137 0,'0'0'6,"0"0"3,28 45 1,39 50-1,32 63 0,-4 12 4,-33-30-8,-33-57 5,-16-33-1</inkml:trace>
    </iact:actionData>
  </iact:action>
  <iact:action type="add" startTime="433717">
    <iact:property name="dataType"/>
    <iact:actionData xml:id="d93">
      <inkml:trace xmlns:inkml="http://www.w3.org/2003/InkML" xml:id="stk93" contextRef="#ctx0" brushRef="#br0">13916 15455 0,'0'0'2,"0"0"-1,0 0 11,0 0-6,0 0 4,87-16 0,16-1-1,42-4 0,17-3 3,-13 3-5,-9 4 3,-3 5-2,8 8 1,-5 8 1,-3 0 0,8 0 1,8 0-3,0 0 0,-4-4 1,-9-4 2,1 0-3,0 0 1,-5 4 1,-3 4-1,-22-8 0,-16 0 0,-4 0 1,0 0-2,1 4 2,3 4-1,0 0 2,-8 0-3,-13-4 0,1-4 2,3-4-1,17-5 0,13 1 0,12 4 0,4-5 1,-8-8-1,-17-3 0,-4-1 1,1 0-1,-1 8 1,4 5-2,0-1 2,-8 1 0,-8 0-1,-8-1 0,-5-3 1,-4-1-2,-4 1 1,0 3 1,0 5-1,-12 0 0,0 3 1,-9 5-1,0 0 1,-3 0-1,-1 5 1,0-1-1,-4 0 0,0 0 0,-4 0 1,-4-4 0,0 4 0,0-4-3,-1 0 3,5 4-1,9-4 0,7 0 1,9 5-1,8-1 0,4 0 0,0 0 1,-4 0-1,-4-4 0,-8 0 1,0 0-1,-5-4 0,1 0 3,-1 0-6,1 4 4,-1-4-1,-8 4 1,5 0-1,-5 0 0,0 0 1,1 4-1,-5 0 0,0 0 0,-4 0 0,4-8 1,12-17-1</inkml:trace>
    </iact:actionData>
  </iact:action>
  <iact:action type="add" startTime="436750">
    <iact:property name="dataType"/>
    <iact:actionData xml:id="d94">
      <inkml:trace xmlns:inkml="http://www.w3.org/2003/InkML" xml:id="stk94" contextRef="#ctx0" brushRef="#br0">18442 14052 0,'0'0'2,"0"0"-2,0 0 9,0 0 1,0 0-1,0 0 0,-8 41 0,0-12 0,-5 21 1,-7 24 0,-13 17-2,-9 0 2,-16 1 1,-16-14-2,-9-3-1,0-5 3,13-8-4,8-4 4,0 4-3,-4-4 2,-9 0-1,-8-8 0,1-13 0,7-12 1,13-8-1,13-9 0,11-8 1,1-13-2,-8-20 1,-5-29 12,4-29-21,-3-29 7,20-4 3,12 0-1,13-1 0,12-7 0,13-1 0,8 5 1,12 29-1,9 16 0,20 17 1,21 12-1,5 12 2,11 9-3,5 13 1,-13 16 0,9 20 0,-1 25 0,-36 30 1,-42 24-1,-25 33 1,-37 67-1,-34 49 0,-15 17 0,-5-46 1,21-61-1,12-47 0</inkml:trace>
    </iact:actionData>
  </iact:action>
  <iact:action type="add" startTime="437718">
    <iact:property name="dataType"/>
    <iact:actionData xml:id="d95">
      <inkml:trace xmlns:inkml="http://www.w3.org/2003/InkML" xml:id="stk95" contextRef="#ctx0" brushRef="#br0">19336 14544 0,'0'0'5,"0"0"7,0 0-5,0 0 3,0 0-1,0 0 0,0 0 0,8-70 1,13 20-1,16-16 1,17-4-2,12-1 2,13 1 2,20-5-4,17 13 1,8 17-1,4 12 2,-8 16-1,-12 9 1,-13 8-1,-4 16 0,-4 17 0,0 30 0,0 40 0,-5 38 0,-15 29 1,-26-1-1,-37-28 0,-20-12 0,-22-5 1,-32-4-1,-29-25 0,-38-25 1,-37-36-1,-41-55 0,-49-62 0,-5-91 0,41-103 0,91-75 1</inkml:trace>
    </iact:actionData>
  </iact:action>
  <iact:action type="add" startTime="446667">
    <iact:property name="dataType"/>
    <iact:actionData xml:id="d96">
      <inkml:trace xmlns:inkml="http://www.w3.org/2003/InkML" xml:id="stk96" contextRef="#ctx0" brushRef="#br0">9671 16345 0,'0'0'3,"0"0"-3,0 0 15,0 0-13,0 0 7,0 0 0,0 0 1,0 0-1,0 0 0,0 0 1,42 17-1,-26-13 1,5 0-1,4 0 0,4 1 0,4-1 1,8-4-2,13 0 7,8-4-11,8-1 5,-4 5 3,-4 0-5,-4 0 2,-8 0 1,-4 5-1,-5-1 1,0 0 0,1 0-2,-13-4 2,4 0-1,0 0 0,0 0 0,-4-4 1,0 0-1,4 0 0,4-1 0,5 1 1,3 0-1,5 0 0,-1 0 0,-3 4 2,-5 0-3,-4 0 1,-3 0 0,-1 4 1,0 0 0,4-4-1,0 0 4,5 0-6,3-4 3,9 0-2,4-4 2,0-1 0,0 1-2,-5 4 2,1 0-1,0 4 2,-4 4 1,3 0-8,1 0 5,4 0-1,4-4 2,13-4 2,20-4-5,17-13 1,20-16 1</inkml:trace>
    </iact:actionData>
  </iact:action>
  <iact:action type="add" startTime="456523">
    <iact:property name="dataType"/>
    <iact:actionData xml:id="d97">
      <inkml:trace xmlns:inkml="http://www.w3.org/2003/InkML" xml:id="stk97" contextRef="#ctx0" brushRef="#br0">12211 16076 0,'0'0'2,"0"0"-2,0 0 4,0 0 6,-41 46-3,20-21 5,-12 8-5,-4 4 2,-13 0 1,-16 1-1,-17-1 0,-3-8 3,3-8-4,17-9 0,16-8 2,17-4-1,4-8 0,4-9 1,4-12-1,5-20 1,-1-34-2,13-29 2,17-41-1,16-42 0,20-20 0,1 29 0,-5 41 1,1 45-1,-9 34 0,-4 25 0,-4 24 1,-4 13-1,8 12 1,29 25-1,37 30 0,38 23 1,0 6-1,-30-14 0,-45-12 0,-37 1 0,-25-1 0,-29 29 1,-41 34-1,-25 3 0,-1-28 1,18-34-1,20-29 0,12-24 1</inkml:trace>
    </iact:actionData>
  </iact:action>
  <iact:action type="add" startTime="485598">
    <iact:property name="dataType"/>
    <iact:actionData xml:id="d98">
      <inkml:trace xmlns:inkml="http://www.w3.org/2003/InkML" xml:id="stk98" contextRef="#ctx0" brushRef="#br0">10652 15186 0,'0'0'3,"0"0"-3,0 0 9,0 0 2,0 0-4,0 0 2,0 0 0,0 0 1,0 0-1,-66-50 1,-1 21-1,-36 5 1,-13 7-1,13 17 3,20 17-6,13 20 3,12 17 0,8 16 1,4 17-1,13 25 0,9 24 1,11 18-1,13-5 0,4-13 1,13-16-1,16-16 0,21-25 0,24-26 0,13-24 1,0-16-1,0-21 1,9-30-1,-1-32 0,-8-34 1,-25-12-1,-20 5 0,-13 15 1,-21 14-1,-8 3 0,-16-4 0,-13-12 1,-25-21-1,-16-12 0</inkml:trace>
    </iact:actionData>
  </iact:action>
  <iact:action type="add" startTime="503033">
    <iact:property name="dataType"/>
    <iact:actionData xml:id="d99">
      <inkml:trace xmlns:inkml="http://www.w3.org/2003/InkML" xml:id="stk99" contextRef="#ctx0" brushRef="#br0">7615 17285 0,'0'0'3,"0"0"-2,0 0 8,0 0 1,0 0-1,0 0 0,0 0 0,41 4 0,-28-4 1,-1 0-1,1 0 0,-1 0 0,4 0 0,1 5 1,4-1-1,8 0 1,8 4-1,17 5 0,-1-1 0,5 0 1,0 1-2,-4-1 5,-4-3-4,-5-5 0,1-4 1,3 0-1,5 4 3,17 0-6,7 4 4,9 5-1,0-1 2,-8-4-4,-9 1 3,-12-5 0,-4-4-2,-5-4 3,5-1-4,-8 1 3,7 4-1,1 0 1,4 4 0,-8 1-2,-1-1 1,1 0 1,-5 4-1,-3-4 1,-5 0-1,-4 1 0,0-1 1,-8 0-2,0-4 2,0 0 2,0 0-6,-1 0 5,5 0-6,4 0 5,9 0-1,12 0 0,8 4 0,8 0 0,-4 0 8,0 0-13,-8 1 3,0-5 3,0 0-1,4 0 0,9 0 1,7 0-1,5 0 0,4 0 0,-4 4 0,-9 4 0,-8 0 1,-8 1-1,-4-5 1,0 0-1,4 0 0,0 0 2,4 0-1,0 0-1,4-4-1,0 0 2,13-4-2,8-12 1,12-13 0</inkml:trace>
    </iact:actionData>
  </iact:action>
  <iact:action type="add" startTime="504410">
    <iact:property name="dataType"/>
    <iact:actionData xml:id="d100">
      <inkml:trace xmlns:inkml="http://www.w3.org/2003/InkML" xml:id="stk100" contextRef="#ctx0" brushRef="#br0">15397 17811 0,'0'0'6,"0"0"3,0 0 0,0 0 2,0 0 0,0 0-5,0 0 3,58-21 0,-29 13 1,4-4-1,9-1 0,7-3 1,9-1-2,4 1 2,0-5 0,-4 4 2,-4 5-5,-8 4 3,3-1-2,9 5 2,21 0-2,20 0 2,21 0-2,8 0 2,21-5 0,13-7-1,11-5 0,1 0 0,-4-8 1,-9 5-1,0-1 0,-3 4 0,-5 9 1,-13-5-1,-3 1 0,12-9 0,16-8 1</inkml:trace>
    </iact:actionData>
  </iact:action>
  <iact:action type="add" startTime="507561">
    <iact:property name="dataType"/>
    <iact:actionData xml:id="d101">
      <inkml:trace xmlns:inkml="http://www.w3.org/2003/InkML" xml:id="stk101" contextRef="#ctx0" brushRef="#br0">17557 11013 0,'0'0'2,"-62"-13"-1,8-3 10,-8-9-4,-4-8 3,4-4-1,8-5 1,8-3 3,5-1-7,0 1 3,-1-5 0,1 4 0,0 1 1,3 3-1,5 1 0,-8 0 1,0-5-1,-1 0 0,1-3 1,4-5-1,8 0 0,8 0 0,8 5 0,5-1 0,4-4 1,4 0-1,0 0 0,0 5 0,4 3 1,0 5-1,0 8 0,9-5 1,8 1-1,12-8 0,12-5 0,13 0 1,4 5-1,9 3 0,7-3 1,17-1-1,9 5 0,-5 4 0,9 8 0,3 4 1,9 0-1,0-4 1,-8 0-1,-13 8 0,-28 1 0,-9 7 0,0 9 1,12 0-1,13 4 0,12 4 1,5 0-1,3 4 1,-7 5-1,16 3 0,8 5 0,0-9 0,-4-3 0,-4-1 0,-5 0 1,18 5-1,7 3 2,1-3-3,-13-5 2,-8 0-1,-5 5 0,-3 3 0,-9-3 1,0-1-1,-3-4 0,3-3 0,-12-1 0,0 0 2,-17 4-3,-16-4 1,-5 5 0,-3-5 1,-5 0-1,1 0 2,-5 4-3,0 1 1,0-1 0,-3 4 1,-1 1-1,-4 3 0,0 1 1,8 8 0,4 4-2,9 12 1,-9 5 1,1 7-1,-1-3 0,-8 0 0,0-5 1,-4-3-1,-4-5 0,0-4 0,-5 0 0,5 0 1,-12-4-1,3 0 0,-3-4 0,-5-4 1,0 0 0,-4-5-1,-4 1-1,-8 7 2,-13 18 0,-12 16-2,-37 20 2,-46 9-1,-37 0 1,-29-8-1,4-21 0,4-12 0,13-9 0,16-12 0,13-13 1,8-20-1,-1-25 0</inkml:trace>
    </iact:actionData>
  </iact:action>
  <iact:action type="add" startTime="511135">
    <iact:property name="dataType"/>
    <iact:actionData xml:id="d102">
      <inkml:trace xmlns:inkml="http://www.w3.org/2003/InkML" xml:id="stk102" contextRef="#ctx0" brushRef="#br0">23515 15555 0,'0'0'6,"0"0"4,0 0-2,0 0 2,0 0-1,-33-67 1,-17 14-1,-37-5 0,-29 4 0,-16 17 3,-1 20-5,18 21 1,7 21 3,17 4-3,25 4 2,20 0-1,21 4 1,17 5-1,21 8 1,28 24-2,38 34 2,20 8-1,4-9 1,-20-20-1,-25-21 0,-25-12 0,-20-12 0,-18-5 1,-15 8-1,-30 13 0,-29 9 0,-12-9 0,0-13 0</inkml:trace>
    </iact:actionData>
  </iact:action>
  <iact:action type="add" startTime="511579">
    <iact:property name="dataType"/>
    <iact:actionData xml:id="d103">
      <inkml:trace xmlns:inkml="http://www.w3.org/2003/InkML" xml:id="stk103" contextRef="#ctx0" brushRef="#br0">23382 16581 0,'0'0'7,"0"0"1,13 46 2,16-34-1,20-12 0,38-33 0,21-45 1,-9-42-1,-29-1 4,-32 26-7,-22 33 4,-20 29-2,-12 16 2,-13 13-1,-21 17 0,-25 16 0,5 4 2,25-17-2</inkml:trace>
    </iact:actionData>
  </iact:action>
  <iact:action type="add" startTime="512521">
    <iact:property name="dataType"/>
    <iact:actionData xml:id="d104">
      <inkml:trace xmlns:inkml="http://www.w3.org/2003/InkML" xml:id="stk104" contextRef="#ctx0" brushRef="#br0">22592 15174 0,'0'0'6,"-4"-46"8,0 1-9,0-13 7,-9 0-6,-7 4 4,-18 21-1,-20 20 0,-41 38 1,-50 54-1,-16 49 4,16 21-7,37-16 4,42-13-2,37-13 1,37-11 1,25-1-1,20-16 0,1-26 0,-9-28 0,-12-12 1,-12-9-1,-9 4 0,-4 5 0,5 16 1,-9 37-1,-9 46 0,5 53 1,8 26-1,9-9 0,7-33 1,1-29-2,-4-37 2,-9-29-1</inkml:trace>
    </iact:actionData>
  </iact:action>
  <iact:action type="add" startTime="513000">
    <iact:property name="dataType"/>
    <iact:actionData xml:id="d105">
      <inkml:trace xmlns:inkml="http://www.w3.org/2003/InkML" xml:id="stk105" contextRef="#ctx0" brushRef="#br0">24309 15141 0,'0'0'8,"0"0"1,54 82 0,8 63 1,17 120 1,-63-4-3,-49 0 1,-46-37 0,-24-80 0,37-44 1,24-46-1,22-34 0,11-24 0,9-8 0,0-9 1,0 21-1,58-33 0,9 50 0,24 41 1,-13 24-1,-32 9 0,-26 9 1,-24-1-1,-16 13 0</inkml:trace>
    </iact:actionData>
  </iact:action>
  <iact:action type="add" startTime="524058">
    <iact:property name="dataType"/>
    <iact:actionData xml:id="d106">
      <inkml:trace xmlns:inkml="http://www.w3.org/2003/InkML" xml:id="stk106" contextRef="#ctx0" brushRef="#br0">16940 15774 0,'0'0'3,"0"0"-3,0 0 7,0 0 1,0 0 2,-12-54-1,-4 38 0,-9-5 0,-17 4 1,-20 1-1,-16 12 0,-18 16 0,-19 34 4,-9 37-1,12 20-5,21 1-2,29-18 5,29-15 0,24-21-1,22-13 0,12-8 0,16-9 2,17-11-3,12-13 1,21-9 0,-4-3 0,-17 3 1,-20 5-2,-17 4 2,-8 0 0,-8 0-1,-5-1 0,-4 5 0,-4 0 0,-4 0 0,0 0 1,-24 38-1,-22 24 0,-4 12 1,9-3-1,12-18 1,17-11-1,12-13 0,8-4 0,13 0 0,20-1 0,17 1 1,12-12-1,-12-9 2</inkml:trace>
    </iact:actionData>
  </iact:action>
  <iact:action type="add" startTime="524681">
    <iact:property name="dataType"/>
    <iact:actionData xml:id="d107">
      <inkml:trace xmlns:inkml="http://www.w3.org/2003/InkML" xml:id="stk107" contextRef="#ctx0" brushRef="#br0">17019 16569 0,'0'0'6,"0"0"3,0 0 2,41-21-3,34-4 1,49-8 1,17 9-2,-9 3 5,-20 4-7,-13 1 3,-12-5 2,-8-4-1,-9-12-3</inkml:trace>
    </iact:actionData>
  </iact:action>
  <iact:action type="add" startTime="525143">
    <iact:property name="dataType"/>
    <iact:actionData xml:id="d108">
      <inkml:trace xmlns:inkml="http://www.w3.org/2003/InkML" xml:id="stk108" contextRef="#ctx0" brushRef="#br0">18649 15435 0,'0'0'6,"0"0"3,0 0 0,0 0 1,-78 24-1,11 30 0,-19 50 0,-10 45 3,9 8-5,34-20 2,20-25 1,20-30-1,21-24 1,21-12-2,9-25 1,7-21 1,30-29-1</inkml:trace>
    </iact:actionData>
  </iact:action>
  <iact:action type="add" startTime="525390">
    <iact:property name="dataType"/>
    <iact:actionData xml:id="d109">
      <inkml:trace xmlns:inkml="http://www.w3.org/2003/InkML" xml:id="stk109" contextRef="#ctx0" brushRef="#br0">19129 14764 0,'0'0'8,"0"0"1,0 0 1,-16 58-1,-13 66 0,-38 133 2,-40 103 0,-5 21-2,13-54 0,37-87 0,29-83 0,20-70 1,17-41-2,13-21 3,12-17-3,29-37 3,62-124-4</inkml:trace>
    </iact:actionData>
  </iact:action>
  <iact:action type="add" startTime="525627">
    <iact:property name="dataType"/>
    <iact:actionData xml:id="d110">
      <inkml:trace xmlns:inkml="http://www.w3.org/2003/InkML" xml:id="stk110" contextRef="#ctx0" brushRef="#br0">19117 16101 0,'0'0'4,"0"0"-4,0 71 0,4-38 8,4-4 0,13-9 2,12-16-1,0-20 1,8-25-1,-12-22 0,-25 1 0,-12 4 1,-17 13-1,-8 20 0,-4 21 0,-4 20 0,-5 18 1,13 3-1,17-8 1,20-9-2</inkml:trace>
    </iact:actionData>
  </iact:action>
  <iact:action type="add" startTime="526067">
    <iact:property name="dataType"/>
    <iact:actionData xml:id="d111">
      <inkml:trace xmlns:inkml="http://www.w3.org/2003/InkML" xml:id="stk111" contextRef="#ctx0" brushRef="#br0">20346 15588 0,'0'0'8,"0"0"-1,-67 4 2,1 12 1,-29 26-1,0 20 0,12 13 3,21-13-5,21-17 2,20-12 1,17-12-2,12 0 1,21 12 1,21 21-1,24 16 1,-4 5-1,-20-1 0,-37-8 0,-18-4 1,-15 1-1,-13-10 0,0-7 0,4-21 1,12-21-1,9-12 2,8-26-2</inkml:trace>
    </iact:actionData>
  </iact:action>
  <iact:action type="add" startTime="526427">
    <iact:property name="dataType"/>
    <iact:actionData xml:id="d112">
      <inkml:trace xmlns:inkml="http://www.w3.org/2003/InkML" xml:id="stk112" contextRef="#ctx0" brushRef="#br0">20590 15753 0,'-13'42'1,"-7"32"-1,-14 55 0,1 28 1,21-12-1,12-42 18,21-28-17,8-34 4,8-32 3,17-30 1,24-49 1,17-63-1,-16-28 1,-25 12-2,-21 33 2,-17 45-1,-7 42 0,-9 29 1,0 17-2,4 41 2,4 66 0,13 42-2,8 3 2,0-32-1,-4-42 1,-9-41-1,-4-25 0,-3-29 0,-1-17 1,4-28 0,9-34 0,0-4-1,-1 5 0,1-1 0,-4 9 0,-5 12 0,-4 16 0,-3 17 1,3 13 0,0 12-2,5 17 1,7 20 1,5 29-1,-4 9 0,-5-9 1,-3-12 0,-5-17-2,-4-16 1,0-9 0,0-8 0,1-8 1,3-12-1,12-30 0,5-41 0,13-25 1,7-16-1,5 0 0,-5 20 1,-12 29-1,-12 25 0,-4 17 1,-9 12-2,-4 9 1,0-1 1,-4 5-1,-4-1 1,-4 1-2,-5 0 2,-7 3-1,20 9 0,-75 38 1,-4 57 0,-7 74-1,24 18 0,28-17 1,26-50-1,21-38 0,24-24 0,25-37 0,37-46 1</inkml:trace>
    </iact:actionData>
  </iact:action>
  <iact:action type="add" startTime="529981">
    <iact:property name="dataType"/>
    <iact:actionData xml:id="d113">
      <inkml:trace xmlns:inkml="http://www.w3.org/2003/InkML" xml:id="stk113" contextRef="#ctx0" brushRef="#br0">23709 17356 0,'0'0'3,"-21"45"-3,-3 38 11,-22 58-3,-12 49 9,4 5-14,9-13 6,8-33-1,12-41 1,4-34 1,9-16-2,8-21 2,4-20-1,4-17 0</inkml:trace>
    </iact:actionData>
  </iact:action>
  <iact:action type="add" startTime="530199">
    <iact:property name="dataType"/>
    <iact:actionData xml:id="d114">
      <inkml:trace xmlns:inkml="http://www.w3.org/2003/InkML" xml:id="stk114" contextRef="#ctx0" brushRef="#br0">23780 17157 0,'0'0'8,"0"0"1,57 70 1,34 59-2,46 78 4,12 29-5,-25-29 2,-25-38 0,-28-40 1,-22-34-1,-16-20 0,-12-22 0,-4-11 0,-5-13 1,-8-9-1,-12-11 0,-50-26 0</inkml:trace>
    </iact:actionData>
  </iact:action>
  <iact:action type="add" startTime="530439">
    <iact:property name="dataType"/>
    <iact:actionData xml:id="d115">
      <inkml:trace xmlns:inkml="http://www.w3.org/2003/InkML" xml:id="stk115" contextRef="#ctx0" brushRef="#br0">23424 18279 0,'0'0'2,"0"0"-2,0 0 0,0 0 5,0 0 5,87-46-1,66 22 0,91-10 3,37-15-5,-24-5 2</inkml:trace>
    </iact:actionData>
  </iact:action>
  <iact:action type="add" startTime="533844">
    <iact:property name="dataType"/>
    <iact:actionData xml:id="d116">
      <inkml:trace xmlns:inkml="http://www.w3.org/2003/InkML" xml:id="stk116" contextRef="#ctx0" brushRef="#br0">19551 17695 0,'0'0'2,"0"0"-2,0 0 10,0 0-2,0 0 1,99-21 1,34-8-1,61-12 1,30 0 1,-17 16-3,-13 4 0,-37 9 1,-37 8 1,-29-1-1,-25 10 0,-12 3 0,-12 8 1</inkml:trace>
    </iact:actionData>
  </iact:action>
  <iact:action type="add" startTime="534078">
    <iact:property name="dataType"/>
    <iact:actionData xml:id="d117">
      <inkml:trace xmlns:inkml="http://www.w3.org/2003/InkML" xml:id="stk117" contextRef="#ctx0" brushRef="#br0">20557 17525 0,'0'0'8,"0"0"4,0 0-5,-42 13 2,30 8 0,-5 24 0,-3 50 1,-5 50-1,-4 29 3,4-17-6,12-28 4,5-42-1,8-25 0,8-21 1,9-24-1,-17-17 0</inkml:trace>
    </iact:actionData>
  </iact:action>
  <iact:action type="add" startTime="534928">
    <iact:property name="dataType"/>
    <iact:actionData xml:id="d118">
      <inkml:trace xmlns:inkml="http://www.w3.org/2003/InkML" xml:id="stk118" contextRef="#ctx0" brushRef="#br0">19824 16938 0,'0'0'7,"0"0"4,0 0-3,0 0 0,0 0 1,-29 41 1,13 29-1,-26 55 0,-24 48 0,-17 1 3,5-16-4,7-22 0,26-32 2,12-30-1</inkml:trace>
    </iact:actionData>
  </iact:action>
  <iact:action type="add" startTime="535161">
    <iact:property name="dataType"/>
    <iact:actionData xml:id="d119">
      <inkml:trace xmlns:inkml="http://www.w3.org/2003/InkML" xml:id="stk119" contextRef="#ctx0" brushRef="#br0">19766 18267 0,'0'49'1,"0"22"5,13 53 2,-5 25 2,4-4 0,1-29-2,-5-38 0,0-45 2,-4-24-1</inkml:trace>
    </iact:actionData>
  </iact:action>
  <iact:action type="add" startTime="535370">
    <iact:property name="dataType"/>
    <iact:actionData xml:id="d120">
      <inkml:trace xmlns:inkml="http://www.w3.org/2003/InkML" xml:id="stk120" contextRef="#ctx0" brushRef="#br0">21736 17215 0,'0'0'8,"0"0"1,4 41 1,16 38-2,22 58 2</inkml:trace>
    </iact:actionData>
  </iact:action>
  <iact:action type="add" startTime="535556">
    <iact:property name="dataType"/>
    <iact:actionData xml:id="d121">
      <inkml:trace xmlns:inkml="http://www.w3.org/2003/InkML" xml:id="stk121" contextRef="#ctx0" brushRef="#br0">21938 18358 0,'-12'58'6,"-13"33"3,-20 49 1,-9 5 3,0-20-8</inkml:trace>
    </iact:actionData>
  </iact:action>
  <iact:action type="add" startTime="538315">
    <iact:property name="dataType"/>
    <iact:actionData xml:id="d122">
      <inkml:trace xmlns:inkml="http://www.w3.org/2003/InkML" xml:id="stk122" contextRef="#ctx0" brushRef="#br0">18343 17542 0,'0'0'3,"0"0"-2,0 0 6,0 0 4,-8-54-3,-1 38 1,-11-9 0,-26-4 0,-45-4 0,-49 12 2,-34 17 0,-25 25-4,-8 24 1,38 21 3,45 9-3,45-1 1,38-7 0,32-14 1,30 10-1,25 15 0,49 26 0,54 20 1,16-12-1,-20-25 0,-17-17 1,-41-16-1,-33-9 0,-25-3 0,-17-5 1,-12-8-2,-16 4 2,-17 0-1,-25 5 0,-9-5 0,5-8 1,13-9-1,12-8 1,12-8-1,4-8 0,4-8 1,-7-18-1,7-11 2,17-13 0,33-21-4,62-33 2,100-28 3,70-1-5</inkml:trace>
    </iact:actionData>
  </iact:action>
  <iact:action type="add" startTime="539428">
    <iact:property name="dataType"/>
    <iact:actionData xml:id="d123">
      <inkml:trace xmlns:inkml="http://www.w3.org/2003/InkML" xml:id="stk123" contextRef="#ctx0" brushRef="#br0">19886 17012 0,'0'0'6,"0"0"4,0 0-1,0 0-1,0 0 1,0 0 0,0 0 0,0 0 1,0 41 1,-8-28-4,-9 8 4,-12 12-2,-12 12 0,-13 21 1,-4 17-1,-4 17 6,4 7-12,5 1 20,15-5-23,18-3 6,16-1 2,8 9 1,12 16 1,5 0-1,4-4 0,4-8 0,-4-13 1,-1-12-1,5-8-1,4-9 2,1-12-1,3-20 0,-4-30 1</inkml:trace>
    </iact:actionData>
  </iact:action>
  <iact:action type="add" startTime="540073">
    <iact:property name="dataType"/>
    <iact:actionData xml:id="d124">
      <inkml:trace xmlns:inkml="http://www.w3.org/2003/InkML" xml:id="stk124" contextRef="#ctx0" brushRef="#br0">20987 18867 0,'0'0'8,"0"0"0,0 0 1,0 0 1,0 0-1,0 0 0,-25 45 1,-12-3-1,-25 24 0,-9 0 0,13-20 0,21-30 0</inkml:trace>
    </iact:actionData>
  </iact:action>
  <iact:action type="add" startTime="540783">
    <iact:property name="dataType"/>
    <iact:actionData xml:id="d125">
      <inkml:trace xmlns:inkml="http://www.w3.org/2003/InkML" xml:id="stk125" contextRef="#ctx0" brushRef="#br0">22005 18122 0,'0'0'7,"0"0"7,0 0-7,-9-75 0,5-41 2,-4-54 0,-9 1 3,-3 32 1,-5 46-10,-4 33 6,-4 37 0,4 25 2,-25 54-3,-20 104 1,-26 115 1,13 38-1,34-38 0,20-61 0,20-63 1,17-46-1,9-32 0,3-29 1,9-26-1,4-16 0,12-16 0,17-25 0,8-34 2,1-32-3,-9-21 1,-9-1 1,-16 9-1,-8 30 0,-8 28 0,-5 20 1,-4 13-1,1 9 1,-5 3-1,4 9 0,9 8 0,16 17 2,21 37-3,12 33 1,0 9 1,-4-5-1,-8-17 0,-13-20 1,-4-20-1,-8-22-1,-4-16 2,4-20-1,4-22 0,0-20 0</inkml:trace>
    </iact:actionData>
  </iact:action>
  <iact:action type="add" startTime="541374">
    <iact:property name="dataType"/>
    <iact:actionData xml:id="d126">
      <inkml:trace xmlns:inkml="http://www.w3.org/2003/InkML" xml:id="stk126" contextRef="#ctx0" brushRef="#br0">22729 17087 0,'0'0'1,"0"0"-1,0 0 0,33 58 7,8 16 3,25 63-1,5 53 4,-26 9-7,-24-13 3,-25-24 0,-21-13 0,-21-21 1,-12-16-1,-20-21 1,-17-17-2</inkml:trace>
    </iact:actionData>
  </iact:action>
  <iact:action type="add" startTime="542153">
    <iact:property name="dataType"/>
    <iact:actionData xml:id="d127">
      <inkml:trace xmlns:inkml="http://www.w3.org/2003/InkML" xml:id="stk127" contextRef="#ctx0" brushRef="#br0">21181 18329 0,'0'0'4,"0"0"8,0 0-2,-45-21-1,32 17 1,5 0-5,0 0 6,4 4-3,0 4 1,-1 4 0,1 13 1,0 20-1,-8 25 0,-50 38 1,-54 28 1,-50 5-4</inkml:trace>
    </iact:actionData>
  </iact:action>
  <iact:action type="add" startTime="544063">
    <iact:property name="dataType"/>
    <iact:actionData xml:id="d128">
      <inkml:trace xmlns:inkml="http://www.w3.org/2003/InkML" xml:id="stk128" contextRef="#ctx0" brushRef="#br0">19804 18498 0,'0'0'4,"0"0"13,0 0-14,0 0 4,-46 17 2,38-13 2,-1 0-4,1 0 2,4 1 0,0-1 1,0 0-1,4 0 0,0 0 1,0-4-1,0 0 0,0 0 1,0 0-1,0 0-1,128-33 2</inkml:trace>
    </iact:actionData>
  </iact:action>
  <iact:action type="add" startTime="544659">
    <iact:property name="dataType"/>
    <iact:actionData xml:id="d129">
      <inkml:trace xmlns:inkml="http://www.w3.org/2003/InkML" xml:id="stk129" contextRef="#ctx0" brushRef="#br0">21281 18850 0,'0'0'6,"0"0"4,0 0-1,0 0-1,0 0 2,0 0-1,0 0 1,45-33-1,-24 25 0,8 4 1,8 0-1,13-1 0,16-3 4,25-4-8,12-5 6,17 1 0,4-1-3,0 5 2,-12 3 0,-13 1-2,-12 4 2,-16 0-2,-13 4 2,-17 0-1,-8 0 0,-8 0 2,-4 0-2,-9 0 0,-4 0-2,1 0 2,-5 0 0,-4 0 0,0 0 1,0 0 0,-174-58-2,37 29 1,-16 4 1,0 4-1,13 9 0,24 8 1,25 8-1,20 0 1,22 0-1,16 0 0,12 0 0,9-4 1,7 0-1,5 0 0,0 0 0,0 0 0,0 0 1,166 17 0,-38 0-2,25-1 2,4-3-2,-16-1 2,-33-8-1,-26-16 0,-20-17 0</inkml:trace>
    </iact:actionData>
  </iact:action>
  <iact:action type="add" startTime="546083">
    <iact:property name="dataType"/>
    <iact:actionData xml:id="d130">
      <inkml:trace xmlns:inkml="http://www.w3.org/2003/InkML" xml:id="stk130" contextRef="#ctx0" brushRef="#br0">20114 18325 0,'0'0'4,"0"0"7,0 0 0,0 0-5,0 0 3,0 0 1,0 0-1,0 0 0,-42 0 0,42 0 0,0 0 0,0 0 1,0 0-1,0 0 1,0 0-1,0 0 0,83 4 0,0 0 1,41-4-1,13-4 0,-26 0 6,-28-1-10,-25 1 4,-17 0-1,-12 4 2,-8 0-1,-9 0 0,1 0 1,-5 0-1,-4 0 0,0 0 0,-4-4 1,0 4-1,0 0 0,-107-25 1,-1 17-1,1 8 0,12 4 0,16 4 0,13 1 0,12-1 1,13 0-1,12-4 1,8 0-2,8 1 2,-3-1-1,8-4 1,4 0-1,4 0 0,0 0 0,0 0 0,0 0 0,0 0 1,157 37 0,-37-25-1,4-3 0,-25-5 0,-33-4 1,-24 0-1,-13 0 0,-9-4 0</inkml:trace>
    </iact:actionData>
  </iact:action>
  <iact:action type="add" startTime="548618">
    <iact:property name="dataType"/>
    <iact:actionData xml:id="d131">
      <inkml:trace xmlns:inkml="http://www.w3.org/2003/InkML" xml:id="stk131" contextRef="#ctx0" brushRef="#br0">21934 18999 0,'0'0'6,"0"0"3,0 0 1,-54-4-1,17-4 0,-17-4 1,-3-1-1,-6 1 0,6-1 0,7 5 1,9 0-1,3 4 4,13-1-7,5 1 3,7 0 0,5 0 1,0 0-2,4 0 1,4 0 1,0 4-1,0 0 1,78-29-1,30 0 1,49-17-1,33-8 0,-3 5 0,-26 7 1,-37 17-1,-33 9 0,-29 3 0,-20 5 1,-14 4-2,-11 0 2,-9 4-1,-4 0 0,-8-4 0,-21-5 1,-37-3-1,-37 0 1,-13 7-1,5 5 0,12-4 0,12 0 1,21 0-1,12 0 0,13 4 1,12 0-2,4 0 2,9 0-1,4 0 1,4 0-1,4 4 0,0-4 0,0 0 1,99 4-1,0-12 1,9 0 8,-9-1-18,-20 1 9,-21-4 0,-17-9 1</inkml:trace>
    </iact:actionData>
  </iact:action>
  <iact:action type="add" startTime="555978">
    <iact:property name="dataType"/>
    <iact:actionData xml:id="d132">
      <inkml:trace xmlns:inkml="http://www.w3.org/2003/InkML" xml:id="stk132" contextRef="#ctx0" brushRef="#br0">16742 16962 0,'0'0'3,"0"0"-3,0 0 21,0 0-21,0 0 9,0 0-3,-46 13 4,1 16-2,-63 49 8,-65 59-9,-51 49-1,-16 26 3,21-10 0,29-24 0,36-24 1,39-34 0,19-25-2,26-29 1,20-20 1,22-17-1,3-13 0,12-3 0,5-9 0,4-4 0,0-4 1,4-5-1,0 9 1,16-82-1,22-18 0,7-20 0,9 12 0,-9 26 1,-24 40 5,-17 26-9,-8 16 1,4 0 2,0 0 0,-91 194 0,25-32 1,0-9-1,12-29 0,12-37 1,13-25-1,13-20 0,4-13 0,7-9 0,5-7 1,9-1-1,15-4 1,26-8-1,74-41 0,120-100 0,100-136 0,20-100 1</inkml:trace>
    </iact:actionData>
  </iact:action>
  <iact:action type="add" startTime="556685">
    <iact:property name="dataType"/>
    <iact:actionData xml:id="d133">
      <inkml:trace xmlns:inkml="http://www.w3.org/2003/InkML" xml:id="stk133" contextRef="#ctx0" brushRef="#br0">16916 17728 0,'0'0'7,"0"0"2,-42 13 1,1 12-1,-25 28 0,-21 47 1,-17 41 2,18 8-5,7-13 2,29-24 1,21-29-1,17-13-1,8-16 3,8-8-3,0-13 1</inkml:trace>
    </iact:actionData>
  </iact:action>
  <iact:action type="add" startTime="556925">
    <iact:property name="dataType"/>
    <iact:actionData xml:id="d134">
      <inkml:trace xmlns:inkml="http://www.w3.org/2003/InkML" xml:id="stk134" contextRef="#ctx0" brushRef="#br0">16792 18403 0,'0'0'7,"0"0"2,0 0 0,-46 21 1,38-13-1,4 5 0,-5 3 1,5 17-1,4 21 0,4 21 0,9 16 0</inkml:trace>
    </iact:actionData>
  </iact:action>
  <iact:action type="add" startTime="557600">
    <iact:property name="dataType"/>
    <iact:actionData xml:id="d135">
      <inkml:trace xmlns:inkml="http://www.w3.org/2003/InkML" xml:id="stk135" contextRef="#ctx0" brushRef="#br0">23320 16880 0,'0'0'6,"0"0"5,0 0-1,0 0-3,58 86 2,-4 14 1,8 45-2,0 49 4,-8 22-4,-38 7 0,-24 9 2,-37 12-1,-59 1 0,-53-22 1,-58-36-1</inkml:trace>
    </iact:actionData>
  </iact:action>
  <iact:action type="add" startTime="568843">
    <iact:property name="dataType"/>
    <iact:actionData xml:id="d136">
      <inkml:trace xmlns:inkml="http://www.w3.org/2003/InkML" xml:id="stk136" contextRef="#ctx0" brushRef="#br0">12778 16809 0,'0'0'3,"0"0"-3,0 0 7,0 0 3,0 0-1,0 0-2,0 0 3,58-50-2,-8 13 2,28-17-1,18-8 0,-14-4 2,-3 8-3,4 8 2,-1 1 0,18 3-2,20-4 1,8 1 1,-4-1-1,-4 5 1,17 3-1,12 9 0,4 4 0,4 4 0,0 5 0,4 7 0,1 1 1,-17-1-1,-21 1 0,-29 4 1,-21-1-1,-20 5 1,-12 0 0,-18 4-1,-11 0 0</inkml:trace>
    </iact:actionData>
  </iact:action>
  <iact:action type="add" startTime="569289">
    <iact:property name="dataType"/>
    <iact:actionData xml:id="d137">
      <inkml:trace xmlns:inkml="http://www.w3.org/2003/InkML" xml:id="stk137" contextRef="#ctx0" brushRef="#br0">15356 15505 0,'0'0'4,"0"0"-4,0 0 1,0 0-1,0 0 0,0 0 2,0 0 7,25 62 0,12-25 1,13 9-1,12 8 0,8-5 1,9 5-1,7 0 2,-3-4-3,-12-13 1,-18-8 0,-15-8 1,-9-5-1,-13-3 0,-8-1 0,-12 0 1,-21 22-2,-53 32 2,-42 37-1,0 5 1</inkml:trace>
    </iact:actionData>
  </iact:action>
  <iact:action type="add" startTime="574592">
    <iact:property name="dataType"/>
    <iact:actionData xml:id="d138">
      <inkml:trace xmlns:inkml="http://www.w3.org/2003/InkML" xml:id="stk138" contextRef="#ctx0" brushRef="#br0">17003 16805 0,'0'0'2,"0"0"1,0 0 5,86-58 1,-3 21 1,16-5-1,17 1 0,0 0 4,12-1-7,17 1 3,17 12 2,24 4-2,16 8-1,1 17 1,12 5 0,25 11 1,-4 9-1,8 0 0,0 0 0,-16-5 0,-1-3 1,-7-1 0,-13-3-1,-17-9 0,-20-8 0,-26-9 0</inkml:trace>
    </iact:actionData>
  </iact:action>
  <iact:action type="add" startTime="579585">
    <iact:property name="dataType"/>
    <iact:actionData xml:id="d139">
      <inkml:trace xmlns:inkml="http://www.w3.org/2003/InkML" xml:id="stk139" contextRef="#ctx0" brushRef="#br0">16647 17260 0,'0'0'2,"0"0"-2,0 0 4,0 0 6,0 0-1,-42 34 2,30-14-4,4 5 3,8 4-1,4 13 0,12 11 0,13 18 0,9 7 1,7 1-1,5-9 4,-1-12-7,-3-16 3,-9-17 0,-4-13 0,4-16 1</inkml:trace>
    </iact:actionData>
  </iact:action>
  <iact:action type="add" startTime="579898">
    <iact:property name="dataType"/>
    <iact:actionData xml:id="d140">
      <inkml:trace xmlns:inkml="http://www.w3.org/2003/InkML" xml:id="stk140" contextRef="#ctx0" brushRef="#br0">16254 18200 0,'0'0'8,"0"0"1,0 0 0,0 0 0,95-12 1,-4 20-1,37 21 0,5 25 2,-14 12 0,-15 5-2,-30-13-1,-16-17 3,-16-16-3,-9-9 3,-8-3-3,-5-9 0,1-8 0,4-17 1,0-24 1,-1-38-1,-3-29 0,0-16 0,4-1 0,-1 13 1,-3 21-1,-8 29 1,-5 16-2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9T03:09:59.40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11552">
    <iact:property name="dataType"/>
    <iact:actionData xml:id="d0">
      <inkml:trace xmlns:inkml="http://www.w3.org/2003/InkML" xml:id="stk0" contextRef="#ctx0" brushRef="#br0">19026 3949 0,'0'0'9,"0"0"-2,0 0 6,0 0-7,0 0 4,0 0-3,0 0 1,0 0 2,70-16-1,-29-1 0,5 9 0,-1-9 1,1 9-1,4 0 1,3 0 1,5-1-4,8 1 8,1-9-10,3 1 5,0-1 5,-12 9-11,0 8 4,0 0 2,0 0-2,8 0 1,5 0 0,7-8 0,1 0 0,4-9 1,-9 9-1,-4 8 1,-3 0-1,-1 0 0,-4 8 1,4-8-2,0 8 2,0-8 0,5-8-2,7 0 2,-3-1-1,8 1 6,-1 16-11,5-8 7,-4 9-4,-9-1 2,5-8 1,0-8-2,8-1 2,-1 1 0,10 8-1,-5 0 0,4 0 2,0 0-4,8-8 2,-12 0 2,0-9-3,-4 9 1,-4 8 1,0 0 0,8 0-2,-4 0 1,0-9 1,4 1-1,-9 0 0,-3 8 3,-13-8-4,-8 8 0,-8 0 2,-5 8 0,-8-8-2,-3 0 1,-10 0 1,-3 0 0,-4 0-2,-1 8 2,1-8-1,-1 0 0</inkml:trace>
    </iact:actionData>
  </iact:action>
  <iact:action type="add" startTime="17923">
    <iact:property name="dataType"/>
    <iact:actionData xml:id="d1">
      <inkml:trace xmlns:inkml="http://www.w3.org/2003/InkML" xml:id="stk1" contextRef="#ctx0" brushRef="#br0">15670 712 0,'0'0'6,"0"0"-6,0 0 9,0 0 0,0 0-1,0 0 0,-41-42 1,-9 17 2,-20 9-3,-17 16 3,0 8-2,9 9-1,16-1 5,16 1-6,13-1 4,12 9 5,9-8-13,12 8 8,16 0-7,17 16 6,30 9-1,11 16 6,17 8-12,4 1 7,-8-9-2,-12-16 2,-18-9-1,-11-8 0,-21-8 1,-13-8-1,-12-1 3,-8-7-5,-13 7 2,-12 9 0,-12-8 0,-26 7 1,-7-7-1,-9-17 0,-4-8 0,-9-17 0</inkml:trace>
    </iact:actionData>
  </iact:action>
  <iact:action type="add" startTime="18532">
    <iact:property name="dataType"/>
    <iact:actionData xml:id="d2">
      <inkml:trace xmlns:inkml="http://www.w3.org/2003/InkML" xml:id="stk2" contextRef="#ctx0" brushRef="#br0">16258 380 0,'0'0'11,"0"0"-5,0 0 1,0 0 5,0 0-6,0 0 4,0 0-1,0 0 0,-50 34 4,21 15-7,-20 26 3,3-1 2,13-7-3,25-18 1,12-24 0</inkml:trace>
    </iact:actionData>
  </iact:action>
  <iact:action type="add" startTime="19004">
    <iact:property name="dataType"/>
    <iact:actionData xml:id="d3">
      <inkml:trace xmlns:inkml="http://www.w3.org/2003/InkML" xml:id="stk3" contextRef="#ctx0" brushRef="#br0">15919 1300 0,'0'0'7,"0"0"5,0 0-6,0 0 7,74 0-7,-12 8 2,13-8 2,11 0-1,10 0 4,11-8-4,-12-9-1,-8 9 1,-12-9-1,-13 9 2,-13-9 2</inkml:trace>
    </iact:actionData>
  </iact:action>
  <iact:action type="add" startTime="19244">
    <iact:property name="dataType"/>
    <iact:actionData xml:id="d4">
      <inkml:trace xmlns:inkml="http://www.w3.org/2003/InkML" xml:id="stk4" contextRef="#ctx0" brushRef="#br0">16663 1043 0,'0'0'7,"0"0"3,0 0-1,0 0 0,75 41 1,-21-8-1,3 1-1,-7-1 2,-13-8-1,-8-9 0,-8-8 0,-9 9 1,-3-9 0,-9 1-2,-4 7 1,-21 25 1,-33 34 0,-33 8 1,-4-9-4,-1-24 4,30-17 0,21-25 0</inkml:trace>
    </iact:actionData>
  </iact:action>
  <iact:action type="add" startTime="19568">
    <iact:property name="dataType"/>
    <iact:actionData xml:id="d5">
      <inkml:trace xmlns:inkml="http://www.w3.org/2003/InkML" xml:id="stk5" contextRef="#ctx0" brushRef="#br0">18277 687 0,'0'0'7,"0"0"3,-42 16 2,-11 9-4,-38 25-1,-21 0 6,0 8-5,5-9-1,20 1 3,25-17 0,12 0-1,17-16 1,16 8-2,9-9 2,12 1-1,13 16 1,20 8-2,25 9 2,17 8 0,-5 0-2,-3-8 1,-14-9 1,-19-16 1,-18-9 1,-15 1-8,-22-1 5,-33 18 1,-57 15 0,-34 1-1,13-17 3,29-25-3</inkml:trace>
    </iact:actionData>
  </iact:action>
  <iact:action type="add" startTime="21575">
    <iact:property name="dataType"/>
    <iact:actionData xml:id="d6">
      <inkml:trace xmlns:inkml="http://www.w3.org/2003/InkML" xml:id="stk6" contextRef="#ctx0" brushRef="#br0">17197 2177 0,'0'0'6,"0"0"4,91-16-1,-4 8 2,12-1-3,13 1 2,8 0 4,12-9-11,1 9 7,-5 8 3</inkml:trace>
    </iact:actionData>
  </iact:action>
  <iact:action type="add" startTime="22998">
    <iact:property name="dataType"/>
    <iact:actionData xml:id="d7">
      <inkml:trace xmlns:inkml="http://www.w3.org/2003/InkML" xml:id="stk7" contextRef="#ctx0" brushRef="#br0">3411 5063 0,'0'0'6,"0"0"5,0 0-3,0 0 3,0 0-3,0 0 3,0 0-2,0 0 0,0 0 3,0 0-7,0 0 4,0 0 0,83 0 1,25-8-1,41-5 0,41-3 4,17-9-5,8-8 2</inkml:trace>
    </iact:actionData>
  </iact:action>
  <iact:action type="add" startTime="23655">
    <iact:property name="dataType"/>
    <iact:actionData xml:id="d8">
      <inkml:trace xmlns:inkml="http://www.w3.org/2003/InkML" xml:id="stk8" contextRef="#ctx0" brushRef="#br0">7747 4782 0,'0'0'8,"0"0"-1,0 0 3,0 0-2,0 0 2,0 0-1,0 0 3,0 0-3,0 0-1,0 0 1,0 0 0,13 49 0,36-32 0,26 4 0,28 3 1,21 18 0,21 7 4,12 5-4,13-4-5,-4-13 10,-18-8-11,1-12 6,17-13 3</inkml:trace>
    </iact:actionData>
  </iact:action>
  <iact:action type="add" startTime="26567">
    <iact:property name="dataType"/>
    <iact:actionData xml:id="d9">
      <inkml:trace xmlns:inkml="http://www.w3.org/2003/InkML" xml:id="stk9" contextRef="#ctx0" brushRef="#br0">20494 1681 0,'0'0'5,"0"0"6,0 0-2,0 0 2,0 0-1,0 0-2,0 0 1,0 0 1,0 0-3,0 0 4,46-25-4,-13 25 2,25 0 1,33-9 3,29 1-8,12-8 8,1 7-7,7 1 4,9 0-1,4-9 1,-16 1-2,-9-1 3,-4 0-2,17 1-1,8-17 2,0-17 0</inkml:trace>
    </iact:actionData>
  </iact:action>
  <iact:action type="add" startTime="28766">
    <iact:property name="dataType"/>
    <iact:actionData xml:id="d10">
      <inkml:trace xmlns:inkml="http://www.w3.org/2003/InkML" xml:id="stk10" contextRef="#ctx0" brushRef="#br0">20619 2426 0,'0'0'6,"0"0"3,0 0 2,0 0-3,0 0 10,0 0-16,0 0 7,91-8 0,-9 8-1,14-9 2,7-7-1,0 7 5,5 9-7,16 0 6,13 17-8,7 0 4,1-9 1,-4 8 1</inkml:trace>
    </iact:actionData>
  </iact:action>
  <iact:action type="add" startTime="31948">
    <iact:property name="dataType"/>
    <iact:actionData xml:id="d11">
      <inkml:trace xmlns:inkml="http://www.w3.org/2003/InkML" xml:id="stk11" contextRef="#ctx0" brushRef="#br0">22683 2318 0,'0'0'4,"0"0"-4,0 0 11,0 0-4,0 0 2,0 0 0,0 0 0,75 0 1,3 0-1,30 0 0,3-8 0,-7 0 3,-17 8-6</inkml:trace>
    </iact:actionData>
  </iact:action>
  <iact:action type="add" startTime="32519">
    <iact:property name="dataType"/>
    <iact:actionData xml:id="d12">
      <inkml:trace xmlns:inkml="http://www.w3.org/2003/InkML" xml:id="stk12" contextRef="#ctx0" brushRef="#br0">20548 3237 0,'0'0'8,"0"0"-1,0 0 2,42 9 1,24-9 0,46-9-2,28-7 2,1 7 2,0-7-4,-9-1 3,4 9-5</inkml:trace>
    </iact:actionData>
  </iact:action>
  <iact:action type="add" startTime="136709">
    <iact:property name="dataType"/>
    <iact:actionData xml:id="d13">
      <inkml:trace xmlns:inkml="http://www.w3.org/2003/InkML" xml:id="stk13" contextRef="#ctx0" brushRef="#br0">12071 7460 0,'0'0'6,"0"0"-6,0 0 14,0 0-12,0 0 7,0 0 1,49-4-1,-15 0 0,7 0 1,0 0-1,5 0 1,-1 0-1,1-1 2,3-3-4,5 0 3,4 0 3,0-1-4,8 5 1,13 0 1,8 0-7,0-4 5,-5-1 1,-11 1 0,-9 0 8,-8-1-18,-1 1 9,-11 0 9,3 0-16,9 3 7,-4 5 4,12 0-9,8 0 5,0 0 0,-3 0 0,-1 0 2,-21 0-3,1 0 2,-5 0-2,-4-4 1,1 0 1,-1 0 0,4 4-1,5 0 1,8 4-2,-1 0 1,14 5 1,3-1-1,0-4 1,-4 0-2,1-4 2,-5 0-1,-4 0 2,0 0-4,0 4 3,8 5-1,8 3 1,-3 0-2,-9-3 5,-9-1-6,-7-4 2,-5 0 0,1-4 1</inkml:trace>
    </iact:actionData>
  </iact:action>
  <iact:action type="add" startTime="195004">
    <iact:property name="dataType"/>
    <iact:actionData xml:id="d14">
      <inkml:trace xmlns:inkml="http://www.w3.org/2003/InkML" xml:id="stk14" contextRef="#ctx0" brushRef="#br0">15501 7282 0,'0'0'4,"0"0"-4,0 0 10,0 0-3,0 0 1,0 0 2,0 0-2,0 0 2,0 0-1,0 0 0,41-12 0,-24 12 1,7 0 0,14 0-1,20 0-1,12-4 4,9 0-4,-1 0 0,-3-1 4,-13 1-3,-9 0 0,-3 0-1,0 4 1,4 0 0,12 0 0</inkml:trace>
    </iact:actionData>
  </iact:action>
  <iact:action type="remove" startTime="227581">
    <iact:property name="style" value="instant"/>
    <iact:actionData xml:id="d15" ref="#d13"/>
  </iact:action>
  <iact:action type="add" startTime="227451">
    <iact:property name="dataType" value="strokeEraser"/>
    <iact:actionData xml:id="d16">
      <inkml:trace xmlns:inkml="http://www.w3.org/2003/InkML" xml:id="stk15" contextRef="#ctx0" brushRef="#br1">27422 10843 0,'0'0'6,"0"0"3,0 0 0,0 0 1,0 0-1,0 0 0,-49 25 0,-46 46 1,-75 69-2,-49 59 4,12 25 0,58-26 4,37-32-14,21-25 26,17-34-25</inkml:trace>
    </iact:actionData>
  </iact:action>
  <iact:action type="remove" startTime="227732">
    <iact:property name="style" value="instant"/>
    <iact:actionData xml:id="d17" ref="#d14"/>
  </iact:action>
  <iact:action type="add" startTime="227668">
    <iact:property name="dataType" value="strokeEraser"/>
    <iact:actionData xml:id="d18">
      <inkml:trace xmlns:inkml="http://www.w3.org/2003/InkML" xml:id="stk16" contextRef="#ctx0" brushRef="#br1">26388 12487 0,'0'0'8,"103"-29"4,51-25-5,73-37 4,9-21-1,-21-12 7,-33 8 4,-45 17-20,-46 24 1,-33 17 8,-13 9-7,-16-1 11,-12-4 1,-17-4-13,-17-29 14,-53-12-14,-100 12 14,-66 54-14,-66 66 11,-12 37-10,32 22 11,42 7 2,9 25-14,32 13 14,54-13-13,46-21 11,58-36-12,37-26 11,28 0 4,47 1-15,61-1 3,92-12 4,65-33 9,38-21-16,41-24 14,-37-9-14,13-13 11,-30-7-9,-16-14 11,-8-7-12,-75 20 8,-46 9 6,-57 25-14,-50 16 10,-37 12-10,-29 13 11,-17 4 2,-29 0-14,-36 8 13,-5 0-13,24 1 13,38-5-13,21-8 12</inkml:trace>
    </iact:actionData>
  </iact:action>
  <iact:action type="add" startTime="228486">
    <iact:property name="dataType" value="strokeEraser"/>
    <iact:actionData xml:id="d19">
      <inkml:trace xmlns:inkml="http://www.w3.org/2003/InkML" xml:id="stk17" contextRef="#ctx0" brushRef="#br1">31982 11154 0,'0'0'7,"0"0"3,-17 54-1,21-9 1,9 5-2,3-4 1,1-13 1,-5-4-2,-3-9 2,-1-7 5,0-5-11</inkml:trace>
    </iact:actionData>
  </iact:action>
  <iact:action type="add" startTime="229088">
    <iact:property name="dataType" value="strokeEraser"/>
    <iact:actionData xml:id="d20">
      <inkml:trace xmlns:inkml="http://www.w3.org/2003/InkML" xml:id="stk18" contextRef="#ctx0" brushRef="#br1">19897 9369 0,'0'0'7</inkml:trace>
    </iact:actionData>
  </iact:action>
  <iact:action type="remove" startTime="229166">
    <iact:property name="style" value="instant"/>
    <iact:actionData xml:id="d21" ref="#d8"/>
  </iact:action>
  <iact:action type="add" startTime="229146">
    <iact:property name="dataType" value="strokeEraser"/>
    <iact:actionData xml:id="d22">
      <inkml:trace xmlns:inkml="http://www.w3.org/2003/InkML" xml:id="stk19" contextRef="#ctx0" brushRef="#br1">19975 9879 0,'0'0'5,"70"-9"7,38-11 24,37-18-35,-13-3-1,-41 8 8,-33 12-7,-25 9 12,-8 4-6,-8-1 0,-9 1 8,-8-4-13,-25-5 14,-41-4-13,-46 5 10,-53 16 5,12 4-16,16 4 13,17 5-14,33 3 15,33 9-12,34 4 12,20 0-11,20 4 8,18 0-10,11-16 7,26-30-3,53-45 4,71-58-3</inkml:trace>
    </iact:actionData>
  </iact:action>
  <iact:action type="remove" startTime="230181">
    <iact:property name="style" value="instant"/>
    <iact:actionData xml:id="d23" ref="#d7"/>
  </iact:action>
  <iact:action type="add" startTime="229886">
    <iact:property name="dataType" value="strokeEraser"/>
    <iact:actionData xml:id="d24">
      <inkml:trace xmlns:inkml="http://www.w3.org/2003/InkML" xml:id="stk20" contextRef="#ctx0" brushRef="#br1">15126 9974 0,'0'0'7,"-16"54"3,-1 8-2,1 21 1,-1 0 3,9-9-5,8-20 2,8-13 4,0-12-7,1-8 8,7-9-8,9-3 12,8-9-16,8-9 13,9-11-12,8-9 10,-8-4-9,-17-1 9,-9 5-8,-7 5 7,-9-1-6,-8 4 6,9 0 1,-9 5-10,0-1 10,0 1 4,16-5-14,1-12 12,32-29-13,34-46 13,33-29-14,8-3 24,-8 24-23,-29 41-1,-42 34 7,-20 16 5,-8 8 3,-1 5-12,-16 8 10,0 0-13,0 0 12,-16 4-9,-17 8 9,-50 17 4,-50 41-15,-32 25 14,-9 8-14,25-12 13,50-33-14,41-17 13,33-8 3,17-8-15,16-4 13,17 3-10,41 1-2,17-8 8</inkml:trace>
    </iact:actionData>
  </iact:action>
  <iact:action type="add" startTime="239383">
    <iact:property name="dataType"/>
    <iact:actionData xml:id="d25">
      <inkml:trace xmlns:inkml="http://www.w3.org/2003/InkML" xml:id="stk21" contextRef="#ctx0" brushRef="#br0">7718 7195 0,'0'0'5,"0"0"-5,0 0 5,0 0 3,0 0 3,0 0-3,0 0 5,0 0-3,0 0-5,0 0 5,0 0-1,0 0 3,0 0-5,0 0 2,54 0 1,-17 0 0,17 0-2,16 0 1,9 0 1,-4 0-2,-5 5 1,0-1 2,1 0-3,7-4 1,17 0 0,13-4 1,-1-5-1,-3 1 0,-13 0 0,-4 0 1,4-1-1,8 1 0,9-4 6,-5-1-9,-12 5 2,-16 4 1,-17 4-1,-9 0 2,-3 0-1,-1 0 0,5 0 1,12-4-1,8-1 0,9-3 0,-1 0 1,-7 0-1,-13 3 0,-9 5 2,-7 0 0,-1 5-5,1-1 3,-1 0 1,0 0-1,9-4 1,8-4-1,12-4 0,17-9 0,8-8 0</inkml:trace>
    </iact:actionData>
  </iact:action>
  <iact:action type="add" startTime="251645">
    <iact:property name="dataType"/>
    <iact:actionData xml:id="d26">
      <inkml:trace xmlns:inkml="http://www.w3.org/2003/InkML" xml:id="stk22" contextRef="#ctx0" brushRef="#br0">12849 7473 0,'0'0'6,"0"0"-3,0 0 0,0 0 10,0 0-7,0 0 4,0 0-2,58 0 1,-25-4 0,8 4 3,5 0-5,3-4 2,5-1 1,0-3-1,-5 4 1,1 0-2,-4 0 4,7 4-4,9 0 1,13 0 1,8-4-1,4-1 0,-13 1-1,-4-4 2,-12 0 0,-4 4 0,0-1-1,8 1 0,12 0-1,22 0 1,7-4 1,0-5-1,-3 5 0,-5 4 0,12 8 2,26 8-3,49 5 1</inkml:trace>
    </iact:actionData>
  </iact:action>
  <iact:action type="add" startTime="267430">
    <iact:property name="dataType"/>
    <iact:actionData xml:id="d27">
      <inkml:trace xmlns:inkml="http://www.w3.org/2003/InkML" xml:id="stk23" contextRef="#ctx0" brushRef="#br0">10954 7030 0,'0'0'5,"0"0"-5,0 0 1,0 0 9,0 0-4,41 4 5,-20 0-3,4 0 2,4 0-2,4 0 2,0 1-2,0 3 2,4 0 0,0 0-2,5-3 2,7 3-1,5-4 2,4 0-2,4-4 5,0 0-7,0 0-1,-8 0 3,-4 4 1,-13 0-2,-8 1 1,-4-1 1,-5 0-1,-3 0 1,-5-4-2,1 0 3,-1 0-3,1 4 2,-5-4-1,0 0 1,0 0-1,1 0-1,-5 0 2,0 0-1,0 0 1,0 0-1,0 0 0,1 0 0,-5 0 0,0-4 1,0 4-1,0 0 0,0 0 1,0 0-1,-108-37 1,46 33-1,-13 4 0,1 4 0,4 0 2,3 0-3,5 0 1,0 0 0,0 5 1,8-1-1,5 0 0,12-4 2,20-4-3,13-8 1,4 8 1</inkml:trace>
    </iact:actionData>
  </iact:action>
  <iact:action type="add" startTime="268567">
    <iact:property name="dataType"/>
    <iact:actionData xml:id="d28">
      <inkml:trace xmlns:inkml="http://www.w3.org/2003/InkML" xml:id="stk24" contextRef="#ctx0" brushRef="#br0">11574 6607 0,'0'0'6,"0"0"4,0 0 0,0 0 2,0 0-7,-45 0 5,32-4-1,-7-4 0,-5 0 1,0-5-1,0 1 0,0 0 0,9-1 1,-9 5-1,4 0 1,1-1-2,-5-3 2,-8-5-1,0 1 0,-5-9 2,1-4-1,0 0-1,4 4-1,4 0 1,4 0 0,9 1 0,3-1 0,1 0 3,3-4-5,5 0 4,4 0-3,9-4 2,7-9-2,9-3 1,12-9 1,5 4-1,-9 9 1,4 8-1,-12 12-1,4 9 3,0 8-3,8 4 2,17 8 0,20 8-1,17 9 0,-4 8 0,-4 5 0,-13 7 1,-8 9-1,-12 4 0,-9 4 0,-12-4 1,-12-8 1,-9-5-4,-8 5 2,-17 8 1,-16 12-1,-29 1 0,-29-9 1,-8-13-1,4-11 0</inkml:trace>
    </iact:actionData>
  </iact:action>
  <iact:action type="add" startTime="315860">
    <iact:property name="dataType"/>
    <iact:actionData xml:id="d29">
      <inkml:trace xmlns:inkml="http://www.w3.org/2003/InkML" xml:id="stk25" contextRef="#ctx0" brushRef="#br0">15679 6562 0,'0'0'6,"0"0"-6,0 0 9,0 0-4,0 0 6,0 0-3,0 0 1,41 0 1,-24 0-1,3 0 0,17 0 0,17 0 0,17 0 2,24 4-2,29 0 2,37-4-1,34-16-2</inkml:trace>
    </iact:actionData>
  </iact:action>
  <iact:action type="add" startTime="316559">
    <iact:property name="dataType"/>
    <iact:actionData xml:id="d30">
      <inkml:trace xmlns:inkml="http://www.w3.org/2003/InkML" xml:id="stk26" contextRef="#ctx0" brushRef="#br0">20006 6748 0,'0'0'6,"0"0"4,0 0 1,0 0-4,0 0 2,0 0 2,0 0-3,50-16 1,-21 12 0,21-5 0,24-3 1,21-5-1,25 1 2,21-1-1,20 5-2</inkml:trace>
    </iact:actionData>
  </iact:action>
  <iact:action type="remove" startTime="322759">
    <iact:property name="style" value="instant"/>
    <iact:actionData xml:id="d31" ref="#d28"/>
  </iact:action>
  <iact:action type="remove" startTime="322941">
    <iact:property name="style" value="instant"/>
    <iact:actionData xml:id="d32" ref="#d25"/>
  </iact:action>
  <iact:action type="remove" startTime="323078">
    <iact:property name="style" value="instant"/>
    <iact:actionData xml:id="d33" ref="#d27"/>
  </iact:action>
  <iact:action type="add" startTime="322793">
    <iact:property name="dataType" value="strokeEraser"/>
    <iact:actionData xml:id="d34">
      <inkml:trace xmlns:inkml="http://www.w3.org/2003/InkML" xml:id="stk27" contextRef="#ctx0" brushRef="#br1">23566 10885 0,'0'0'40,"0"0"-40,0 0 0,-41-21 4,8 9-4,-21-5 8,-20 1 1,-26-5 2,1 4-3,-13 9 5,-28 16-1,-47 34-8,-53 53 7,-8 46-4,41 4 4,34-13 6,44-20-15,42 0 11,25-1-10,25 1 29,16-17-30,13-16-1,12-13 3,21-3 5,25 3-2,41 0 3,29-8 5,45-12 2,13-30-13,8-28-3,67-38 12,16-45 4,-17-29-15,-16-17 13,-46 8 6,-53 34-20,-21 20 2,-29 21 3,-21 9 10,-25 11-14,-16 5 16</inkml:trace>
    </iact:actionData>
  </iact:action>
  <iact:action type="remove" startTime="323860">
    <iact:property name="style" value="instant"/>
    <iact:actionData xml:id="d35" ref="#d29"/>
  </iact:action>
  <iact:action type="remove" startTime="324041">
    <iact:property name="style" value="instant"/>
    <iact:actionData xml:id="d36" ref="#d26"/>
  </iact:action>
  <iact:action type="remove" startTime="324828">
    <iact:property name="style" value="instant"/>
    <iact:actionData xml:id="d37" ref="#d30"/>
  </iact:action>
  <iact:action type="add" startTime="323180">
    <iact:property name="dataType" value="strokeEraser"/>
    <iact:actionData xml:id="d38">
      <inkml:trace xmlns:inkml="http://www.w3.org/2003/InkML" xml:id="stk28" contextRef="#ctx0" brushRef="#br1">23599 10951 0,'0'0'8,"-111"21"2,-84 28-1,-127 51 2,57-1-3,58-20 8,70-17-13,55-8 11,20 12 2,16 9-14,17 3 13,17 1-13,12-17 12,12-8-12,21-5 13,38 1 1,36-13-14,34-12 13,41-12-13,16-17 14,59-13-13,66-33 12,16-24-11,21-13 9,-21 0-10,5 4 9,-38 17-7,21 4 7,-21 8 6,4 0-16,17-12 12,-17-13-12,13-24 11,-54-5-10,-42 9 10,-32 8 5,-38 8-16,-33 4 12,-25 9-12,-32 8 13,-34 16-13,-29 13 13,-21 0-9,-20-4 6,-21 3-6,-16 10 11,-13 19-13,-41 26 7,-34 37-8,-16 37 8,17 9 6,8 16-14,-9 12 7,14 1 9,23-17-17,47-29 14,36-17-13,22-12 7,11 0-7,14 8 12,28 13-12,29 0 10,29-9 4,8-24-14,-4-26 11,9-16-10,20-16 10,25-21-10,12-25 7,-24-8-7,-17-9 8,-5-8 4,-11-8 8,-13-4-20,-33 12-4,-37 17 8,-30 16-7,-28 5 9,-42 3 2,-45 22-3,-29 28 9,-41 42-15,-26 41 11,18 16-11,16 1 12,32-17-12,30-21 7,-33 34-5,-33 33 9,-21 20-10,-17 0 6,63-49 17,41-42-25,28-20-1,34-13 5,38-17 8,24-7 2,16-1-15,26-4 16,32-8-14,58-13 13,50-20-14,29-8 11,21-18-9,0-11 13,16-9-14,38-16 7,-26-9-5,-12 5 7,-3-5 8,-34 0-14,-29 1-5,-50 11 9,-53 18 2,-38 20-8,-29 16 12,-24 9-12,-38 4 5,-53 4 9,-87 25-15,-112 50 9,-87 50-7,-4 24 6,45-8-5,54-17 5,42 13 7,16 12-15,54-4 11,46-8-11,61-25 10,58-33-9,30-21 11,32-4-10,63-13 7,74-28-8,141-50 6,99-58 6,-9-4-13,5 8 9,-54 29 25,-20 29-17,8 4-18,7 12 1,-3 9-2,41-12 0,1-5 0,15-41 4,-3-12 3,-46-1 1,-37 5 6,-83 32 1,-41 18-13,-63 20 13,-32 8-13,-29 9 11,-21 3-11,-17 5 7,-12 0 8,-8 4-15,-9 0 11,-8 0-10,-8-4-2,-4 0 11,-17-5-6,-12 1 3,-17 4 3,-12 12 5,-34 21-15,-32 38 12,-5 28-12,17 25 9,42-17-8,32-20 10,30-21-10,7-16 8,18-9 4,7 0 2,30 1-17,32-1-1,13-12 15,13-13-13,8-12 10,24-16-8,5-13 10,-25-5 2,-29 1-14,-34 4 14,-20 9-13,-12-1 11,-13 0-13,-12-8 14,-29-16-12,-41-13 11,-38 16 2,-25 30-13,-16 29 11,-20 28-12,11 17 11,51-8-11,48-8 13,30-5 1,21-12-14,16-8 13,17-5-13,28-3 13,22-13-13,20-13 13,4-16-13</inkml:trace>
    </iact:actionData>
  </iact:action>
  <iact:action type="add" startTime="340116">
    <iact:property name="dataType"/>
    <iact:actionData xml:id="d39">
      <inkml:trace xmlns:inkml="http://www.w3.org/2003/InkML" xml:id="stk29" contextRef="#ctx0" brushRef="#br0">4082 5461 0,'0'0'4,"0"0"-4,0 0 4,0 0 6,0 0-1,0 0 0,0 0 5,0 0-10,0 0 6,0 0 0,0 0-2,0 0 1,0 0 1,0 0 0,0 0-2,33-42 2,-8 30 1,16-1-3,0 1 1,9 4 0,0-1 0,-1 5 0,-7 0 1,-1 4-1,0 0 1,-8 0 1,9 4-3,-5 0 4,4 1-3,1 3 3,3 0-8,-3 5 5,-1-1 1,0 0-1,-3 5 1,-1-1-1,4-3-1,-4-1 2,5 1 0,-1-1 3,-4 1-5,-3-1-1,-5 0 3,-5 1-2,-3-5 3,-4 0-1,-5 1-1,0-1-3,-3-4 3,-5 0 1,0 0-1,0 1 4,-4-1-8,0-4 5,0 0-1,-33 45 1,0-16 1,-4-4-4,-1-4 3,5-5-2,4 1 2,0-5-1,5 1 0,-10-1 0,1 5 1,-4 3 0,-8 1-1,-5 4 0,-8-4 0,0-5 2,4-3-3,-4-1 3,9-8 1,-9 0-3,8-8 2,1 0-4,7-4-2,-7-5 5,7-7 0,9-9-2,0-17 2,8-20 0,9-21-2,7-12 3</inkml:trace>
    </iact:actionData>
  </iact:action>
  <iact:action type="add" startTime="341545">
    <iact:property name="dataType"/>
    <iact:actionData xml:id="d40">
      <inkml:trace xmlns:inkml="http://www.w3.org/2003/InkML" xml:id="stk30" contextRef="#ctx0" brushRef="#br0">3411 5013 0,'0'0'7,"0"0"3,0 0-1,0 0-1,0 0 1,0 0 2,0 0 1,67-20-6,-5 11 2,0 1 3,16-4-3,-7 4 2,3 3-2,-8 5 7,17 5-9,8-1 3,17 0-1,7 0 2,1 0 1,0 0-3,-21 0 2,5 0 0,-5-4-1,4 0 1,13-4 0,12-8-2,4-9 3</inkml:trace>
    </iact:actionData>
  </iact:action>
  <iact:action type="add" startTime="345024">
    <iact:property name="dataType"/>
    <iact:actionData xml:id="d41">
      <inkml:trace xmlns:inkml="http://www.w3.org/2003/InkML" xml:id="stk31" contextRef="#ctx0" brushRef="#br0">3411 7249 0,'0'0'5,"0"0"-5,0 0 0,0 0 2,0 0 1,0 0 4,0 0 1,0 0 0,0 0 1,58 0 2,-16 0-4,32-4 4,9-4-3,16-9 1,-8-3 3,-8-1-4,-9 4 0,-16 1 2,9-1 0,-1 1 0,0-1-1,0 5-1,0-1 1,1 5 0,-1 4 2,-13 0-3,-3 4 1,4 0 1,0 0-1,8-5 0,16 1 0,9 0 0,4 4 1,0 4-1,0 5 0,4 3 1,-3 0-1,-1-3 1,12-5-1,13-17 1,12-24-2,0-33 1</inkml:trace>
    </iact:actionData>
  </iact:action>
  <iact:action type="remove" startTime="393223">
    <iact:property name="style" value="instant"/>
    <iact:actionData xml:id="d42" ref="#d40"/>
  </iact:action>
  <iact:action type="remove" startTime="393682">
    <iact:property name="style" value="instant"/>
    <iact:actionData xml:id="d43" ref="#d39"/>
  </iact:action>
  <iact:action type="remove" startTime="394120">
    <iact:property name="style" value="instant"/>
    <iact:actionData xml:id="d44" ref="#d41"/>
  </iact:action>
  <iact:action type="add" startTime="393158">
    <iact:property name="dataType" value="strokeEraser"/>
    <iact:actionData xml:id="d45">
      <inkml:trace xmlns:inkml="http://www.w3.org/2003/InkML" xml:id="stk32" contextRef="#ctx0" brushRef="#br1">16562 9891 0,'0'0'7,"0"0"3,0 0-2,0 0 0,0 0 1,-25-50 1,13 17-1,-5-8 13,-4 0-20,-12 3 1,-16 9 7,-22 17 0,-20 16-1,-16 25 3,-17 29-6,16 12 4,17-3 6,-8-1-13,-1 0 11,1 0 3,8 9-16,17 8 14,24-1-13,17 1 15,33-12-16,16-5 13,17 13-12,34 16 12,7 21 3,1 20-15,-1 1 13,9-17-13,16-25 14,17-28-15,0-30 14,-9-21-13,-28-24 14,-5-21-12,22-45 9,19-38-8,14-25 8,11-24 7,-24 3-15,-25-7-5,-20-1 9,-26-4 5,-12 5-9,-12 7 7,-13 18 7,-20 40-12,-42 38-6,-29 46 9,-62 53 2,-82 58-8,-5 25 9,29-8-7,34-9 37,36 18-38,26 19-4,8 9 2,12-8-3,-8-8 15,28-5-12,18-8 5,24-21-3,25-24 6,25-9 7,16-12-15,17-17 12,8-12-12,0-17 8,34-28-7,49-42 10,24-46-9,-3-29 6,-58 26 8,-42 19-16,-20 18 10,-13 8-11,-4-1 10,-8 9-7,-9 9 6,-3 3 7,-9 9-15,-8 4 11,-4 0-10,-9 4 8,-8 12-9,-20 17 11,-51 29-8,-52 42 5,-26 49-5,12 37 5,22 17 7,16 4-14,0-4 9,32-33-10,18-30 8,24-15-6,26-10 7,7-15-5,25-17 4,9-5 5,16 1 15,17-4-30,16-13 0,0-13 6,0-11-7,25-13 6,50-25 8,33-25-9,24-21 5,1-16-1,-21 8 0,-17 1 3,-16-1 0,-29 0-8,-34 4 8,-24 13 6,-20 12-13,-18 13-3,-11 8 8,-9 8 5,-25 4-11,-33 9 8,-58 24-7,-83 38 7,-32 20 5,11 9-13,38-13 10,42-12-11,40-9 9,34-3-9,8 3 10,17 13 4,16 9-13,17 3 9,8 0-8,25 5 8,41 4-8,33-9 5,25-20-6,42-17 8,16-29 5,21-25-14,61-41 13,26-50-12,4-37 12</inkml:trace>
    </iact:actionData>
  </iact:action>
  <iact:action type="add" startTime="420574">
    <iact:property name="dataType"/>
    <iact:actionData xml:id="d46">
      <inkml:trace xmlns:inkml="http://www.w3.org/2003/InkML" xml:id="stk33" contextRef="#ctx0" brushRef="#br0">4777 5059 0,'0'0'3,"0"0"-2,0 0 8,0 0 0,0 0 0,0 0 2,0 0-3,0 0 1,0 0 1,0 0-1,0 0 0,0 0 1,58-29-1,-38 29 0,22 4 2,20 0-3,8-4 3,9 0-4,-5-4 3,-12-4 1,-12 4-4,-13 0 3,-8-1-1,-4 1 0,-4 0 1,-5 0-1,1 0 0</inkml:trace>
    </iact:actionData>
  </iact:action>
  <iact:action type="add" startTime="422469">
    <iact:property name="dataType"/>
    <iact:actionData xml:id="d47">
      <inkml:trace xmlns:inkml="http://www.w3.org/2003/InkML" xml:id="stk34" contextRef="#ctx0" brushRef="#br0">4156 9439 0,'0'0'6,"0"0"4,0 0 1,0 0-3,0 0 0,0 0 1,0 0 0,58-12 0,-17 4 1,1-5-1,7 1 0,1-1 2,4 5-3,-9 0 2,5 0-1,8-1 2,4 1-2,0-4-1,8-5 3</inkml:trace>
    </iact:actionData>
  </iact:action>
  <iact:action type="add" startTime="424052">
    <iact:property name="dataType"/>
    <iact:actionData xml:id="d48">
      <inkml:trace xmlns:inkml="http://www.w3.org/2003/InkML" xml:id="stk35" contextRef="#ctx0" brushRef="#br0">9080 7241 0,'0'0'5,"0"0"4,0 0 1,0 0 0,0 0-1,0 0-1,0 0 1,0 0 0,45-29 1,-4 21-1,17-5 0,17 1 1,8-1-1,-1 1 0,-11 4 6,-13 4-6,-13 4 2,-12 0-8</inkml:trace>
    </iact:actionData>
  </iact:action>
  <iact:action type="add" startTime="427873">
    <iact:property name="dataType"/>
    <iact:actionData xml:id="d49">
      <inkml:trace xmlns:inkml="http://www.w3.org/2003/InkML" xml:id="stk36" contextRef="#ctx0" brushRef="#br0">4843 11232 0,'0'0'5,"0"0"-5,0 0 11,0 0-6,0 0 4,0 0 0,0 0 0,0 0 1,0 0 0,0 0-2,0 0 1,0 0 1,8 42-1,-4-42 0,5 0 1,3 0-1,5 0 0,11 0 0,14 0 1,12-5 0,-1 1-2,1 4 2,0 0-1,-4 4 2,-1 1-4,1-1 5,-9 0-5,-8 0 3,-4 0-1,-8 0 1,-4-4-1,-5 0 0,5-4 1,3-4-2</inkml:trace>
    </iact:actionData>
  </iact:action>
  <iact:action type="add" startTime="462717">
    <iact:property name="dataType"/>
    <iact:actionData xml:id="d50">
      <inkml:trace xmlns:inkml="http://www.w3.org/2003/InkML" xml:id="stk37" contextRef="#ctx0" brushRef="#br0">4851 4931 0,'0'0'5,"0"0"-5,0 0 5,0 0 5,0 0-1,0 0 0,0 0 0,-8-50-1,4 33 3,0-3-3,-9-1 2,5 0 0,0 1-1,-1 3-1,1-4 2,4 5-1,0-9 0,0 0 1,4-8-1,0-8 0,0-9 1,0-4-1,4 4 3,0 5-3,-4 3-2,0 9 4,4 0-3,-4 8 1,0 9 0,0-9 2,4 8-3,0 1 1,0 8 0,1-9 0,-1 9 1,0-1-1,4 1 1,-4 0-1,5 8 1,-1 0-2,4 0 2,-12 0-1</inkml:trace>
    </iact:actionData>
  </iact:action>
  <iact:action type="add" startTime="463174">
    <iact:property name="dataType"/>
    <iact:actionData xml:id="d51">
      <inkml:trace xmlns:inkml="http://www.w3.org/2003/InkML" xml:id="stk38" contextRef="#ctx0" brushRef="#br0">5372 4421 0,'0'0'12,"0"0"-7,0 0 5,0 0-1,25 50 1,-16-29-2,-1-1 3,-4 5-3,0 4 2,4 0 0,-8 4-2,-12 9 1,-5 8 0,-16 20 1,-25 9 1,-16 8-4,-5-9 4,21-20-3,13-21 1</inkml:trace>
    </iact:actionData>
  </iact:action>
  <iact:action type="add" startTime="464610">
    <iact:property name="dataType"/>
    <iact:actionData xml:id="d52">
      <inkml:trace xmlns:inkml="http://www.w3.org/2003/InkML" xml:id="stk39" contextRef="#ctx0" brushRef="#br0">3411 7270 0,'0'0'8,"0"0"3,0 0-5,0 0 2,0 0 1,0 0 1,0 0-1,0 0 1,0 0-1,0 0 0,0 0 0,0 0 4,0 0-6,0 0 1,0 0 2,0 0-1,0 0 1,0 0-2,0 0 2,0 0-1,0 0 1,0 0-1,0 0 0,0-41 0,0 36 1,0 1 0,0 0-2</inkml:trace>
    </iact:actionData>
  </iact:action>
  <iact:action type="add" startTime="466583">
    <iact:property name="dataType"/>
    <iact:actionData xml:id="d53">
      <inkml:trace xmlns:inkml="http://www.w3.org/2003/InkML" xml:id="stk40" contextRef="#ctx0" brushRef="#br0">3411 7531 0,'0'0'4,"0"0"5,0 0 0,0 0 1,0 0-1,0 0 0,0 0 0</inkml:trace>
    </iact:actionData>
  </iact:action>
  <iact:action type="add" startTime="466945">
    <iact:property name="dataType"/>
    <iact:actionData xml:id="d54">
      <inkml:trace xmlns:inkml="http://www.w3.org/2003/InkML" xml:id="stk41" contextRef="#ctx0" brushRef="#br0">3411 7299 0,'0'0'3,"0"0"7,0 0-1,75 8 0,-17-4 0,16 0 1,-8-4-1,-8-4 0,-8-4 2,-9 0-3</inkml:trace>
    </iact:actionData>
  </iact:action>
  <iact:action type="add" startTime="467277">
    <iact:property name="dataType"/>
    <iact:actionData xml:id="d55">
      <inkml:trace xmlns:inkml="http://www.w3.org/2003/InkML" xml:id="stk42" contextRef="#ctx0" brushRef="#br0">3411 7009 0,'0'0'5,"0"0"4,0 0 0,0 0 0,0 0 1,67 4-1,7-16 1,34-17-1</inkml:trace>
    </iact:actionData>
  </iact:action>
  <iact:action type="add" startTime="477078">
    <iact:property name="dataType"/>
    <iact:actionData xml:id="d56">
      <inkml:trace xmlns:inkml="http://www.w3.org/2003/InkML" xml:id="stk43" contextRef="#ctx0" brushRef="#br0">4590 9150 0,'0'0'6,"0"0"-6,0 0 7,34-13 4,-14 9-2,1 4-2,4 0 4,8 0-1,8 0-4,17-4 3,13-4 1,3-1-1,-8-3 2,-12 4-1,-17-1 0,-12 5-1,-8 0-2,-5 0 2,-8 4-1,-4 0 3,0 0-3,0 0 3,0 0-3,-83 0 1,38 4 1,-13 9-1</inkml:trace>
    </iact:actionData>
  </iact:action>
  <iact:action type="add" startTime="477360">
    <iact:property name="dataType"/>
    <iact:actionData xml:id="d57">
      <inkml:trace xmlns:inkml="http://www.w3.org/2003/InkML" xml:id="stk44" contextRef="#ctx0" brushRef="#br0">4222 9357 0,'0'0'8,"0"0"1,0 0 0,0 0 0,0 0 1,0 0-1,0 0 0,0 0 0</inkml:trace>
    </iact:actionData>
  </iact:action>
  <iact:action type="add" startTime="477481">
    <iact:property name="dataType"/>
    <iact:actionData xml:id="d58">
      <inkml:trace xmlns:inkml="http://www.w3.org/2003/InkML" xml:id="stk45" contextRef="#ctx0" brushRef="#br0">4768 9286 0,'0'0'9,"0"0"-2</inkml:trace>
    </iact:actionData>
  </iact:action>
  <iact:action type="add" startTime="486395">
    <iact:property name="dataType"/>
    <iact:actionData xml:id="d59">
      <inkml:trace xmlns:inkml="http://www.w3.org/2003/InkML" xml:id="stk46" contextRef="#ctx0" brushRef="#br0">8666 7460 0,'0'0'4,"0"0"-4,0 0 9,0 0-2,0 0 3,0 0-1,0 0 0,45-29 0,-24 25 0,4 0 5,8 0-9,-4-4 4,4-1 0,0 1 1,4-4-1,1-1 0,-1 1 2,0-1-3,-8 1 1,4 4 5,0-1-1,13 1-10,7 0 5,18 4 3,7-5 0,1 1 1,-9 0-9,-8-9 6,-12-3 1,-4-13 3</inkml:trace>
    </iact:actionData>
  </iact:action>
  <iact:action type="add" startTime="487382">
    <iact:property name="dataType"/>
    <iact:actionData xml:id="d60">
      <inkml:trace xmlns:inkml="http://www.w3.org/2003/InkML" xml:id="stk47" contextRef="#ctx0" brushRef="#br0">7429 7489 0,'0'0'11,"0"0"-6,0 0 5,0 0-4,0 0 5,0 0-3,41-24 4,-16 11-4,8-3 3,4-5 0,-8 0-7,8 0 6,9 1-1,16-1 1,8 4-1,17 1 4,4-1-4,-4 1 1,-21 3 3,-12 5-10,-13 0 5</inkml:trace>
    </iact:actionData>
  </iact:action>
  <iact:action type="add" startTime="488095">
    <iact:property name="dataType"/>
    <iact:actionData xml:id="d61">
      <inkml:trace xmlns:inkml="http://www.w3.org/2003/InkML" xml:id="stk48" contextRef="#ctx0" brushRef="#br0">7727 9104 0,'0'0'6,"0"0"2,0 0 4,0 0-6,0 0 4,0 0-1,0 0 0,0 0 0,0 0 1,45 33-1,-16-29 1,17 0-1,16 5 0,16-1 1,5 4 0,-4 1 2,-13-5-1,-8-4-2,-9-4-4,1-12 4</inkml:trace>
    </iact:actionData>
  </iact:action>
  <iact:action type="add" startTime="492575">
    <iact:property name="dataType"/>
    <iact:actionData xml:id="d62">
      <inkml:trace xmlns:inkml="http://www.w3.org/2003/InkML" xml:id="stk49" contextRef="#ctx0" brushRef="#br0">4859 11133 0,'0'0'4,"0"0"-3,0 0 1,0 0 7,0 0 2,0 0-1,0 0-1,0 0-2,0 0 4,0 0-3,0 0 1,0 0 0,0 0 3,-8 50-5,45-30 2,25 9 0,17 4 1,8-4-1,-8-4 2,-13-8-2,-17-5 1,-16-4-3,-4-3 3,-8-10-1,0-7 1,4-13-2</inkml:trace>
    </iact:actionData>
  </iact:action>
  <iact:action type="add" startTime="497257">
    <iact:property name="dataType"/>
    <iact:actionData xml:id="d63">
      <inkml:trace xmlns:inkml="http://www.w3.org/2003/InkML" xml:id="stk50" contextRef="#ctx0" brushRef="#br0">3411 13211 0,'0'0'4,"0"0"-3,0 0 8,0 0-3,0 0 3,0 0 4,0 0-7,50-20 8,-9 15-9,34 1 4,8 0 0,16 0 0</inkml:trace>
    </iact:actionData>
  </iact:action>
  <iact:action type="add" startTime="516180">
    <iact:property name="dataType"/>
    <iact:actionData xml:id="d64">
      <inkml:trace xmlns:inkml="http://www.w3.org/2003/InkML" xml:id="stk51" contextRef="#ctx0" brushRef="#br0">4057 6024 0,'0'0'4,"0"0"-4,-42-13 9,26-7-1,12-14 1,8-24 1,21-37-1,8-25 1,16 4 4,9 13-4,9 16-2,24 4 1,0 13-3,0 16 3,-5 17 1,-32 20 1,-4 17-1,12 17 1,17 20-7,3 17 6,-7 12 0,-30 8 1,-28-3 0,-25-5 0,-17 9-7,-12 3 5,-5-3 3,-3-9-2,-5-4-5,-12-4 4,-13-8 3,-20-9 1,-8-4-10,-13-8 6,17-8 3,16-8 0,25-5-8,17-8 7,16-4-1</inkml:trace>
    </iact:actionData>
  </iact:action>
  <iact:action type="add" startTime="517287">
    <iact:property name="dataType"/>
    <iact:actionData xml:id="d65">
      <inkml:trace xmlns:inkml="http://www.w3.org/2003/InkML" xml:id="stk52" contextRef="#ctx0" brushRef="#br0">3684 7286 0,'0'0'6,"0"0"5,0 0-1,0 0 0,0 0-3,67-12 1,-26 8 5,0 0-4,1 0 0,-1 4-2,0 0 5,17 4-5,0 4 5,17 0-1,-9 1-2,-8-1 0,-17-4 3,-16 0-9,-8-4 7,-9 0-1,-8 0 0,0 0 0,0 0 1,0 0-1,0 0 0,-108-16 1,67 11-1,-9 5 0,1 0 3,-9 0-2,16 0 3,9 5-10,8-1 7,17 0-2,0-4 2,8 0-2,0 0 2,0 0 1,0 0-5,0 0 5,0 0-1,99-4 0,-57 0-3,-1-1 4,0 1-1,-8 0 2,-16 0-7,0 0 4,-17 4 4,0 0-8,0 0 4,0 0 3,0 0-2,0 0-4,0 0 3</inkml:trace>
    </iact:actionData>
  </iact:action>
  <iact:action type="add" startTime="519555">
    <iact:property name="dataType"/>
    <iact:actionData xml:id="d66">
      <inkml:trace xmlns:inkml="http://www.w3.org/2003/InkML" xml:id="stk53" contextRef="#ctx0" brushRef="#br0">6130 7183 0,'0'0'6,"0"0"4,0 0 2,82-79-5,1 21 2,29-4-2,4 13 5,-25 24-5,-29 21 3,-13 20 1,-16 26-4,1 36 4,-18 22-3,-20 3 2,-29 1-2,-42 3 2,-28-7-1,-21-22 1,0-32-1,4-21 1,4-13-2,17-16 2,16-25-1,17-21 1,24-20-1,38-21 0,25-29 1,57-42-1,42-7 0,5 32 1</inkml:trace>
    </iact:actionData>
  </iact:action>
  <iact:action type="add" startTime="520095">
    <iact:property name="dataType"/>
    <iact:actionData xml:id="d67">
      <inkml:trace xmlns:inkml="http://www.w3.org/2003/InkML" xml:id="stk54" contextRef="#ctx0" brushRef="#br0">6291 8342 0,'0'0'9,"0"0"-4,0 0 8,0 0-7,108-78 2,7 24 1,14 8 0,-22 26 4,-24 24-6,-4 29 3,-9 37 1,-12 38-1,-25 12 1,-21-8 2,-16-13-10,-21-8 4,-33 4 3,-41-12 1,-25-21 0,-4-29 0,24-33-7,22-58 6,15-91 0</inkml:trace>
    </iact:actionData>
  </iact:action>
  <iact:action type="add" startTime="520898">
    <iact:property name="dataType"/>
    <iact:actionData xml:id="d68">
      <inkml:trace xmlns:inkml="http://www.w3.org/2003/InkML" xml:id="stk55" contextRef="#ctx0" brushRef="#br0">8835 7282 0,'0'0'6,"0"0"4,0 0 0,0 0 0,0 0-1,83-4 1,-4-4 0,32-4-1,26-9-2,-9 0 5,-12-4 0,-46 5-8,-20 7 5,-21 5 1,-17 4 1,-16 4-4,4 0 2,-70 12 1,-17 9-1,-16 8 0,16-4 10,21-5-17,12-3 8</inkml:trace>
    </iact:actionData>
  </iact:action>
  <iact:action type="add" startTime="521769">
    <iact:property name="dataType"/>
    <iact:actionData xml:id="d69">
      <inkml:trace xmlns:inkml="http://www.w3.org/2003/InkML" xml:id="stk56" contextRef="#ctx0" brushRef="#br0">8910 9369 0,'0'0'15,"50"-4"-15,16 0 10,37-5-1,34 1 1,3 0 0,-16 0 1,-24 4 0,-30-1-7,-16 1 5,-13 0 2,-12 4-1,-8 0 0,-5 0 1,-3 0-2,-13 0-4,0 0 4,0 0 0,-108-25 1,-16 9 0,-4 7-1,33 9 3,24 0-2,26 5-1,12-1 2,16 0-2,13 0-5,4-4 5,0 0 1,0 0-1,170-4 1,-54-9-1,49-16 0,42-20 2</inkml:trace>
    </iact:actionData>
  </iact:action>
  <iact:action type="add" startTime="525007">
    <iact:property name="dataType"/>
    <iact:actionData xml:id="d70">
      <inkml:trace xmlns:inkml="http://www.w3.org/2003/InkML" xml:id="stk57" contextRef="#ctx0" brushRef="#br0">5008 11402 0,'0'0'5,"0"0"-5,46-8 6,16-9 4,29-4-1,4-3 0,-16 3 0,-25 4 2,-13 9 1,-12 0-4,-13 4 3,-3-1-6,-9 5 5,0-4-2,-4 0 2</inkml:trace>
    </iact:actionData>
  </iact:action>
  <iact:action type="add" startTime="525558">
    <iact:property name="dataType"/>
    <iact:actionData xml:id="d71">
      <inkml:trace xmlns:inkml="http://www.w3.org/2003/InkML" xml:id="stk58" contextRef="#ctx0" brushRef="#br0">4413 13369 0,'0'0'7,"0"0"4,0 0-4,0 0 2,49 4 0,17 0 1,21 4-1,29 0 0,12-3 5,-3-5-3,-10 0-5,-19 4 2,-22 0 3,-20 4 0,-13-4-6,-16 0 6,-8-4-2,-13 0 1,-4-4-4,0 4 3,0 0 1,-133-49-1,22 28 1,3 4 0,17 9 1,29 4 1,8 4-1,17 0-8,12 0 6,4 0 1,9 0 1,4 0-5,4 0 4,-1 0-2,5 0 2,0 0-1,0 0 1,0 0 0,141 12-1,-21-28-1,29-17 4</inkml:trace>
    </iact:actionData>
  </iact:action>
  <iact:action type="remove" startTime="529463">
    <iact:property name="style" value="instant"/>
    <iact:actionData xml:id="d72" ref="#d71"/>
  </iact:action>
  <iact:action type="remove" startTime="529913">
    <iact:property name="style" value="instant"/>
    <iact:actionData xml:id="d73" ref="#d70"/>
  </iact:action>
  <iact:action type="remove" startTime="529958">
    <iact:property name="style" value="instant"/>
    <iact:actionData xml:id="d74" ref="#d49"/>
  </iact:action>
  <iact:action type="add" startTime="529391">
    <iact:property name="dataType" value="strokeEraser"/>
    <iact:actionData xml:id="d75">
      <inkml:trace xmlns:inkml="http://www.w3.org/2003/InkML" xml:id="stk59" contextRef="#ctx0" brushRef="#br1">16537 17393 0,'0'0'5,"-17"54"4,9 12 2,8 26-3,8 7 2,9-4-2,4-12 4,8-9 47,12-7-54,9-13-5,12-9 0,0-12 0,-4-16 2,-13-17-2,-3-13 20,-1-12-18,0-16 1,-12-25 7,-4-13 2,-12-8 7,-9 4-17,-13 13 12,-11 12-12,-22 8 13,-28 17-11,-9 21 6,-3 24 7,-5 30-15,4 32 15,13 17-15,16 0 12,13-16-12,12-9 11,12-16-9,9-9 9,8-16-9,4-8 8,4-13 5,-8-4-15,58-21 14,12-12-14,26-25 11,-14-21-10,-7-16 11,-21-13 2,-13-3-13,-12-9 13,-17-9-14,-12-20 14,-16-29-13,-17-16 9,-29 3-9,-13 21 10,-3 21 3,15 42-14,14 24 54,-1 25-53,-16 8 58,-25 17-60,-21 17 0,-20 20 1,-50 29-2,-25 45 0,-8 38 0,33 17 1,58 3-1</inkml:trace>
    </iact:actionData>
  </iact:action>
  <iact:action type="remove" startTime="530180">
    <iact:property name="style" value="instant"/>
    <iact:actionData xml:id="d76" ref="#d62"/>
  </iact:action>
  <iact:action type="add" startTime="530085">
    <iact:property name="dataType" value="strokeEraser"/>
    <iact:actionData xml:id="d77">
      <inkml:trace xmlns:inkml="http://www.w3.org/2003/InkML" xml:id="stk60" contextRef="#ctx0" brushRef="#br1">15010 17364 0,'0'0'8,"58"-8"0,58-21 1,74-37 0,67-54 8,16-54-14,0-41 9,29-38 6,-70 13-16,-54 16 49,-50 30-47,-49 41-3,-34 37-1,-16 41 1,-17 25 0,-7 17 13,-5 13-11,-5-1 5,-7 0 5,-29 9-10,-42 28 10,-70 59-9,-66 74 9,3 37-7,22-4 8,16 5-9,29-5 8,58-45 2,33-30-13,33-12 11,9-12-9,7-12 9,9-13 3,0-21-14,17-16 14,8-13-14,25-21 10,49-36-8,41-55 9,22-66 3,-9-32-12,-17-26 10,-7-8-12,-13 16 14,-42 42-14,-24 42 11,-42 41-10,-25 24 10,-28 9 3,-21 4-13,-9 17 14,-3 20-14,-9 21 10,-54 46-10,-53 74 12,-30 87-13,-12 95 10,17 25-4,37 17 1,17 32 10</inkml:trace>
    </iact:actionData>
  </iact:action>
  <iact:action type="remove" startTime="530738">
    <iact:property name="style" value="instant"/>
    <iact:actionData xml:id="d78" ref="#d63"/>
  </iact:action>
  <iact:action type="remove" startTime="530882">
    <iact:property name="style" value="instant"/>
    <iact:actionData xml:id="d79" ref="#d56"/>
  </iact:action>
  <iact:action type="remove" startTime="531179">
    <iact:property name="style" value="instant"/>
    <iact:actionData xml:id="d80" ref="#d47"/>
    <iact:actionData xml:id="d81" ref="#d58"/>
  </iact:action>
  <iact:action type="add" startTime="530733">
    <iact:property name="dataType" value="strokeEraser"/>
    <iact:actionData xml:id="d82">
      <inkml:trace xmlns:inkml="http://www.w3.org/2003/InkML" xml:id="stk61" contextRef="#ctx0" brushRef="#br1">15010 18010 0,'25'-62'56,"58"-62"-54,66-95-1,41-38 0,0 0-1,-7-12 1,-10-21 4,13-20 14,-45-26-15,-25-3 8,-21-5-9,9-4 13,-47 25-14,-28 63 9,-33 40 6,-37 5 26,0 24-41,-9 22-2,13 24 1,8 37-1,4 38 7,-8 20-7,-29 21 14,-25 37-9,-66 54 6,-95 100 6,-17 78-14,50 4 12,41-20-12,66-5 9,50-12-8,25-12 9,8 0 3,17-22-14,0-19 14,0-22-14,16-24 12,8-30-11,26-20 10,32-25-9,26-37 10,48-49-8,68-97 4,24-94 10,-25-46-17,-41-16 9,-59 20-9,-44 25 39,-13 21-38,-13 42-4,-8 40 1,-8 42 0,-12 42 13,-13 28-11,-12 17 10,-5 21-10,-16 29 11,-37 57 3,-58 105-14,-33 61 10,20-21-11,46-36 14,42-51-14,24-49 12,8-29-11,17-25 11,17-12-10,8-13 8,-25-8 5,107-37-15,-8-46 14,5-66-14,-5-37 11,-20 0-10,-25 32 10,-17 39 4,-21 36-14,-16 37 11,-8 22-12,-8 16 13,16 4-12,-83 66 5,-8 29 1,-17 25 3,1 0 6,24-20-15,33-26 11,25-24-12,9-21 13,24-21-12,-8-8 9,66-37-8,34-75 11,28-83-11,4-49 8</inkml:trace>
    </iact:actionData>
  </iact:action>
  <iact:action type="add" startTime="531689">
    <iact:property name="dataType" value="strokeEraser"/>
    <iact:actionData xml:id="d83">
      <inkml:trace xmlns:inkml="http://www.w3.org/2003/InkML" xml:id="stk62" contextRef="#ctx0" brushRef="#br1">17182 11655 0,'0'0'7,"0"0"3,0 0 1,-12-54-4,0 25 3,-9-12-1,-8-9 0</inkml:trace>
    </iact:actionData>
  </iact:action>
  <iact:action type="remove" startTime="531863">
    <iact:property name="style" value="instant"/>
    <iact:actionData xml:id="d84" ref="#d55"/>
  </iact:action>
  <iact:action type="remove" startTime="531898">
    <iact:property name="style" value="instant"/>
    <iact:actionData xml:id="d85" ref="#d54"/>
  </iact:action>
  <iact:action type="remove" startTime="531943">
    <iact:property name="style" value="instant"/>
    <iact:actionData xml:id="d86" ref="#d53"/>
  </iact:action>
  <iact:action type="remove" startTime="531983">
    <iact:property name="style" value="instant"/>
    <iact:actionData xml:id="d87" ref="#d65"/>
  </iact:action>
  <iact:action type="remove" startTime="532280">
    <iact:property name="style" value="instant"/>
    <iact:actionData xml:id="d88" ref="#d64"/>
  </iact:action>
  <iact:action type="add" startTime="531806">
    <iact:property name="dataType" value="strokeEraser"/>
    <iact:actionData xml:id="d89">
      <inkml:trace xmlns:inkml="http://www.w3.org/2003/InkML" xml:id="stk63" contextRef="#ctx0" brushRef="#br1">16367 10988 0,'-82'42'5,"-92"53"3,-91 62 0,13 21 2,41 0 2,62-16 36,58-30-43,49-28 36,18-26-40,7-11 35,9-5-36,-1-4 1,9-4-1,9-9 1,16-12 2,37-24-3,24-26 0,63-45 0,50-62 2,16-50 21,-8-17-23,-33 1 0,-46 20 3,-37 25 5,-21 21 3,-16 25 6,-12 28-16,-22 26 14,-12 16 1,-12 12-14,0 9 13,-12 8-13,-34 29 15,-70 58-15,-58 49 12,-20 22-13,73-46 13,43-25 7,32-25-17,29-25-4,1-21 10,20-11 8,0-5-15,0 0 0,99-120 11,33-50-2,17-29-6,-12 4 5,-30 34-6,1 0 7,0 7 51,-5 14-58,-12 11-5,-33 34 1,-21 16-1</inkml:trace>
    </iact:actionData>
  </iact:action>
  <iact:action type="remove" startTime="532374">
    <iact:property name="style" value="instant"/>
    <iact:actionData xml:id="d90" ref="#d50"/>
  </iact:action>
  <iact:action type="remove" startTime="532399">
    <iact:property name="style" value="instant"/>
    <iact:actionData xml:id="d91" ref="#d46"/>
  </iact:action>
  <iact:action type="remove" startTime="532678">
    <iact:property name="style" value="instant"/>
    <iact:actionData xml:id="d92" ref="#d51"/>
  </iact:action>
  <iact:action type="remove" startTime="533282">
    <iact:property name="style" value="instant"/>
    <iact:actionData xml:id="d93" ref="#d67"/>
  </iact:action>
  <iact:action type="remove" startTime="533513">
    <iact:property name="style" value="instant"/>
    <iact:actionData xml:id="d94" ref="#d66"/>
  </iact:action>
  <iact:action type="remove" startTime="533932">
    <iact:property name="style" value="instant"/>
    <iact:actionData xml:id="d95" ref="#d59"/>
  </iact:action>
  <iact:action type="remove" startTime="533959">
    <iact:property name="style" value="instant"/>
    <iact:actionData xml:id="d96" ref="#d68"/>
  </iact:action>
  <iact:action type="remove" startTime="534080">
    <iact:property name="style" value="instant"/>
    <iact:actionData xml:id="d97" ref="#d60"/>
  </iact:action>
  <iact:action type="remove" startTime="534201">
    <iact:property name="style" value="instant"/>
    <iact:actionData xml:id="d98" ref="#d48"/>
  </iact:action>
  <iact:action type="remove" startTime="534549">
    <iact:property name="style" value="instant"/>
    <iact:actionData xml:id="d99" ref="#d61"/>
  </iact:action>
  <iact:action type="remove" startTime="534713">
    <iact:property name="style" value="instant"/>
    <iact:actionData xml:id="d100" ref="#d69"/>
  </iact:action>
  <iact:action type="add" startTime="532398">
    <iact:property name="dataType" value="strokeEraser"/>
    <iact:actionData xml:id="d101">
      <inkml:trace xmlns:inkml="http://www.w3.org/2003/InkML" xml:id="stk64" contextRef="#ctx0" brushRef="#br1">16442 9643 0,'-54'45'43,"-45"34"-43,-63 45 2,-20 29-1,9 5-1,40-13 7,17-13 3,50-37 0,41-20 5,17-13-12,16-8 11,17 4 3,8-4-16,9-17 14,7-21-12,17-20 12,25-21-13,50-33 12,8-29-11,-8-16 11,-21-13 2,-17 0-14,-16 8 13,-8 5-13,-9 8 15,-8 8-15,-8 8 11,-13 13-11,-8 16 12,-20 17 3,-5 12-15,-12 13 33,4 8-34,0 0 0,-70 70 0,24-7 9,1-1-7,7-8 11,9-9 2,13-12-14,7-12 13,14-13-13,7-8 13,25-12-13,46-34 13,49-53-12,34-50 10,-5-13 3,-8 5-14,-16 0 14,-30 12-14,-24 12 14,-41 26-14,-13 32 11,-25 34-10,-8 8 10,-13 8 7,-24 8-14,-17 9-6,-33 24 11,-17 42 7,5 17-13,16 24-1,25 1 4,20-1 4,13 25 5,17 17-15,12 25 14,12 36-14,38 47 13,49 37-13,50 16 11,33-45-8,46-63 7,-30-90 5,-24-80-14,54-73 11,16-84-11,-12-57 15,-21-25-16,-87 49 7,-54 54-4,-29 46 7,-20 29 5,-13 20-14,-8 13 11,0 4-12,0 0 11,-49 124-9,-46 100 11,-59 123-12,-15 59 10,3 12 4,51-70-15,40-87 13,25-75-13,17-49 11,17-34 16,12-20-28,12-8 4,8-9-3,5-20 13,8-22-13,-12-19 13,3-18-13,13-28 11,-4-38-10,13-49 11,-22-42-10,-7-54 9,-17-28 3,-21-5-13,-4 21 12,-54 50-13,-37 49 11,-25 59-10,-20 53 11,33 33 2,20 33-13,0 42 12,38 50-13,45 45 41,37 62-40,46 54-2,16 12-1,25-8 1,17-49 12,20-51-9,-12-57 2,-8-46 6,-29-41 5,-9-25-14,-3-25 8,7-28-6,21-59 7,-12-54-8,-33-37 9,-37-25 4,-42-20-14,-41-13 11,-5 4-11,-7 26 9,3 44-8,-3 30 8,-13 41 6,-5 33-16,14 38 13,7 32-13,5 34 14,4 57-14,12 67 10,21 46-8,20 8 9,26-9-7,20-29 5,41-41 7,26-49-16,11-46 13,26-42-12,16-28 11,41-34-12,46-33 10,17-25 6,-21-16-16,4-37 13,-9-38-12,-28-20 11,-21-13 13,-45 21-1,-42 28-25,-45 47 4,-26 36-5,-24 30 1,-33 4-1,-41 12 12,-42 25-9,-37 37 7,-29 38 3,-25 49 4,4 46-14,50 20 12,50 9-13,45-17 35,33-24-35,8-22-1,26-7 1,32 15-2,54 6 13,42-22-4,45-37 8,4-58-15,33-54 13,50-65-12,0-68 9,-45-11-8,-63 16 9,-45 37 16,-62 42-29,-26 41 6,-15 24-6,-9 14 13,-8 12-9,-17 8 11,-37 24-11,-74 67 8,-54 75 5,-5 33-14,9 4 13,25-29-14,29-34 13,49-32-12,34-25 9,24-17-9,17-8 10,33 4 4,41 4-15,38-4 13,28-20-12,1-30 12,4-20-13,7-13 10,-11-12-7,-38 4 7,-32 8 5,-26 5-15,-16 8 13,-17 3-13,-8 5 14,0 0-13,-211 104 4,-91 82 1,-4 46 5,-25-12 5,78-47 10,47-28-28,40-29 0,75-41 5,46-25-2,28-17 8,25-8-5,38-1 9,45-3-9,66-13 3,50-16 9,20-17-16,18-16 11,-6-9-10,-11-12 10,-13 0 5,4-8-16,-8-5 34,-28 9-32,-26 8-3,-50 16 0,-45 18-1,-29 7 14,-24 0-11,-22-3 7,-36-18 1,-71-24 7,-79-12-15,-12 16 12,17 25-13,32 29 11,34 16-10,16 21 11,13 17 4,4 12-16,29 8 12,33-3-12,33-18 13,20-7-12,17-9 9,21-8-8,29-17 8,25-16 5,41-17-14,0-17 12,-41 5-13,-38 8 12,-32 8-11,-22 5 10,-20 8-9,-16 3 8,-34 14 6,-57 24-16,-51 37 13,18 17-12,49-8 12,41-21-13,38-25 10,20-12-7</inkml:trace>
    </iact:actionData>
  </iact:action>
  <iact:action type="add" startTime="557632">
    <iact:property name="dataType"/>
    <iact:actionData xml:id="d102">
      <inkml:trace xmlns:inkml="http://www.w3.org/2003/InkML" xml:id="stk65" contextRef="#ctx0" brushRef="#br0">15526 6765 0,'0'0'4,"0"0"-4,0 0 9,0 0-1,0 0 3,0 0-4,0 0 3,0 0-1,0 0 0,0 0 2,57-33-3,-23 33 1,11 0 0,21 4 1,21 0 0,8 0-2,0 0 3,-8-4-3,-20 0 1,-18-4 2,-20 0-3</inkml:trace>
    </iact:actionData>
  </iact:action>
  <iact:action type="add" startTime="558591">
    <iact:property name="dataType"/>
    <iact:actionData xml:id="d103">
      <inkml:trace xmlns:inkml="http://www.w3.org/2003/InkML" xml:id="stk66" contextRef="#ctx0" brushRef="#br0">10685 6761 0,'0'0'6,"0"0"4,0 0 2,0 0-6,0 0 3,0 0 1,41-25-1,-8 21 3,9 4-6,3 0 4,9-4 2,0-5-5,8 1 1,4-4 2,8 3 2,9 5-2,-4 4-2,12 4-1,0 0 2,0-8 1,0-4 0</inkml:trace>
    </iact:actionData>
  </iact:action>
  <iact:action type="add" startTime="650337">
    <iact:property name="dataType"/>
    <iact:actionData xml:id="d104">
      <inkml:trace xmlns:inkml="http://www.w3.org/2003/InkML" xml:id="stk67" contextRef="#ctx0" brushRef="#br0">3411 5055 0,'0'0'5,"0"0"-5,0 0 7,0 0 3,0 0-2,0 0 2,0 0 0,0 0 1,0 0-4,0 0 2,0 0 0,0 0 1,0 0-1,0 0 3,0 0-5,0 0 7,0 0-10,0 0 5,0 0 0,0 0 1,0 0 1,0 0-3,50 29 0,-25-25 1,16 0 2,1 0-2,7 0-1,1-4 2,0 0-1,-1 0 1,1-4-2,-9 0 4,1 4-4,-9 0 1,0 0 0,0 0 0,0 0 1,0 0-1,-8 0 1,8 0-1,0 0-1,0 0 2,0 0 0,9 0-1,-1 0-1,0 0 2,1 0 0,-1 0-1,1 0 0,-9 0 5,8-4-8,-8 4 2,0-4 2,4 4-2,5 0 3,-1 0-2,1 0 0,3 0 0,5 4 1,3 0-1,5 0 0,0-4 0,-4 0 0,0 0 0,-9 0 1,-7 0-1,-5 0 0,0 0 3</inkml:trace>
    </iact:actionData>
  </iact:action>
  <iact:action type="add" startTime="651621">
    <iact:property name="dataType"/>
    <iact:actionData xml:id="d105">
      <inkml:trace xmlns:inkml="http://www.w3.org/2003/InkML" xml:id="stk68" contextRef="#ctx0" brushRef="#br0">3411 7220 0,'0'0'7,"0"0"6,0 0-9,0 0 6,0 0-1,0 0 0,0 0 0,0 0 2,0 0-2,0 0 3,42 4-5,-9 5 1,8 3 1,9 1 0,-1-1 1,5 0 0,-8-3-2,3-1 2,1-4-1,16-4 6,0 4-8,17 4 4,0 5-1,-9 3-5,1-3 4,-17-1 3,-17-3-1,1-1-6,-1-4 4,0-4 0,9 0 3,0 0-2,12 0 1,4 0-7,0 0 6,-4 4-1,-4 0 2,-4 0 0,-9 1-1,-3-1 1,-5 0-8,-8 0 6,0-4 3,0 0 1,4 0-10,8-4 6,9 0 1,12 0 0,0-1-2,4 5 1,-4 0 3,-4 0-5,-8 5 2,-9-5 1,-8 4 0,-8 0-2,0 0 3,0-4-3,8 0 0,25-12 2</inkml:trace>
    </iact:actionData>
  </iact:action>
  <iact:action type="add" startTime="669863">
    <iact:property name="dataType"/>
    <iact:actionData xml:id="d106">
      <inkml:trace xmlns:inkml="http://www.w3.org/2003/InkML" xml:id="stk69" contextRef="#ctx0" brushRef="#br0">3478 4852 0,'0'0'3,"0"0"-3,0 0 10,0 0-2,0 0 1,0 0 0,0 0 1,0 0-1,0 0 2,0 0-4,0 0 3,0 0-1,-42-4 0,42-4 1,0-1-1,0-3 0,0-1 2,0 1-3,0 0 1,-8-5 1,8 0 0,0-3-2,0-9 2,0-13-1,-8-11 0,8-18 0,0-12 1,0-4 1,0 5-3,0 15 1,0 1 2,0 16-4,8 1 4,-8 7-3,0 1 1,8 8 1,-8 8-2,8 0 3,-8 9-3,9-1 1,7 0 1,-7 1-1,7 8 0,9-1 1,0 1-1,0 8 1,-1 0-1,9 0 0,9 0 0,-1 0 1,1 8-1,-1 1 0,-8-1 0,0-8 0,-8 8 1,0 0 0,0 1-1,-9 7 0,1-7 0,-1 7 0,1 1 1,-1-1-1,1 9 0,-1-8 0,-7 8 1,7-1-1,-7 1 3,-1 0-6,-8 8 4,8 0-1,-8 9 0,8-1 1,-8-8-1,9 9 0,-9-9 0,0 8 1,0-8 0,-9 5-1,9-5 0,-8 0 0,8 0 1,-8-4-2,0 0 2,-9 0-1,0 4 0,-7 8 2,-18 9-3,-7 12 1,-9-4 0,0-4 1,0-8 0,17-13-1,7-9 0,10-3 2,-1-8-4,8-1 3,1-4-1,-1 1 0,1-5 1,-1 0-1,9 0 0,4-4 0,-9 0 2,5-4-3,0-4 1,-9-9 2,9-12-4,-9-25 5,9-53-5,-9-84 2</inkml:trace>
    </iact:actionData>
  </iact:action>
  <iact:action type="add" startTime="674899">
    <iact:property name="dataType"/>
    <iact:actionData xml:id="d107">
      <inkml:trace xmlns:inkml="http://www.w3.org/2003/InkML" xml:id="stk70" contextRef="#ctx0" brushRef="#br0">4801 5059 0,'0'0'4,"0"0"-4,0 0 9,0 0-2,0 0 2,0 0 0,0 0 1,0 0-2,0 0 3,0 0-3,0 0 1,0 0 1,0 0-1,0 0 0,0 0 1,0 0-1,42 0 0,-30 0 1,9 0-1,8 4 0,4 0 1,13 0-1,3-4 0,5 0 0,0 0 0,-5 0 1,-7 0 1,-5 0-1,-8-4-2,-8 4 1,-1 0 0,-7 0 0,-1 0 2,-4 0-4,1 0 3,-1 0 1,0 0-4,-4 0 4,1 0-1,-1 0-2,0 0 0,0 0 3,0 0-3,4 0 2,-8 0-1,5 0 0,-1 0 1,-4 0-2,0-4 2,0 4-1,0 0 1,0 0-1,0 0 0,0 0 0,0 0 0,0 0 1,0 0-1,0 0 0,0 0 1,0 0-1,0 0 1,0 0-2,0 0 3,0 0-3,0 0 2,0 0-1,0-4 1,0 4-2,0 0 3,0-4-3,0 0 1,0 0 0,0-1 0,0 1 1,0-4-1,0-9 1,4-12-1,-4-12 1,0-13-2,-4-8 1,-5-4 2,-3-9-3,-5-3 2,1-1-1,-1 0 1,1 9 0,3 4-2,5 16 1,0 9 0,4 8 0,0-1 1,-1 18-1,1-9 0,0 8 1,0 1-1,0 8 2,0-9-4,-5 9 2,1-1 2,0 1-3,-5 0 3,1 0-3,-4-9 1,-5 9 1,-8-9-2,-4 9 2,-4 0 0,-1-1-1,5 1 0,4 8 0,4-8 0,5 8 2,3-8-3,1 8 1,3 0 1,5 0-2,0 0 3,-1 0-3,5 0 4,0 0-5,-4 0 4,4 0-4,0 0 4,-1 0-3,1 0 2,0 0-1,0 0 1,0 0-2,0 0 4,0 0-4,4 0 0,-9 8 2,5-8-2,0 8 5,-4-8-6,-1 8 1,1-8 3,0 9-3,-4 7 4,3 1-5,-11 8 2,3 8 0,-4 25 0,1 16 2,7 17-2,5 0 0,0 5-1,-5 7 3,-7 9-2,-1 0 0,-4-13-1,9-20 2,7-17 0,9-17-1,0-7 0,17-1 2,8-4-2,4-4 2</inkml:trace>
    </iact:actionData>
  </iact:action>
  <iact:action type="add" startTime="685109">
    <iact:property name="dataType"/>
    <iact:actionData xml:id="d108">
      <inkml:trace xmlns:inkml="http://www.w3.org/2003/InkML" xml:id="stk71" contextRef="#ctx0" brushRef="#br0">9104 7253 0,'0'0'1,"0"0"2,0 0 6,0 0 2,0 0-4,0 0 2,0 0 0,0 0 1,0 0-1,0 0 1,50-4 1,-17 4-2,17 0 0,16 4 1,8-4-3,5 0 5,-9 0-1,-8-4-2,-8-16 1,-4-26-6</inkml:trace>
    </iact:actionData>
  </iact:action>
  <iact:action type="add" startTime="701149">
    <iact:property name="dataType"/>
    <iact:actionData xml:id="d109">
      <inkml:trace xmlns:inkml="http://www.w3.org/2003/InkML" xml:id="stk72" contextRef="#ctx0" brushRef="#br0">19146 7349 0,'0'0'6,"0"0"4,0 0-2,0 0 2,0 0 0,0 0-2,0 0 2,0 0-1,0 0 1,0 0-1,0 0 2,49-9-2,-20 9 0,9 0 0,7 0 1,5 0-2,3 0 1,1 0 0,0-4 0,0-4 0</inkml:trace>
    </iact:actionData>
  </iact:action>
  <iact:action type="add" startTime="732715">
    <iact:property name="dataType"/>
    <iact:actionData xml:id="d110">
      <inkml:trace xmlns:inkml="http://www.w3.org/2003/InkML" xml:id="stk73" contextRef="#ctx0" brushRef="#br0">9137 7477 0,'0'0'6,"0"0"-6,0 0 5,0 0 5,0 0-2,0 0 1,0 0 2,0 0-1,0 0-1,0 0-1,17-41 2,-5 36-1,9-3 3,16 0-6,21 0 3,13 3 0,3 1 0,-4 0 1,-8 0-1,-16 0 3,-9 4-3,-8-4 0</inkml:trace>
    </iact:actionData>
  </iact:action>
  <iact:action type="add" startTime="733600">
    <iact:property name="dataType"/>
    <iact:actionData xml:id="d111">
      <inkml:trace xmlns:inkml="http://www.w3.org/2003/InkML" xml:id="stk74" contextRef="#ctx0" brushRef="#br0">4396 5092 0,'0'0'5,"0"0"6,0 0-4,0 0 3,0 0 0,0 0-2,0 0 6,66-16-10,-16 3 5,16 1 1</inkml:trace>
    </iact:actionData>
  </iact:action>
  <iact:action type="add" startTime="734479">
    <iact:property name="dataType"/>
    <iact:actionData xml:id="d112">
      <inkml:trace xmlns:inkml="http://www.w3.org/2003/InkML" xml:id="stk75" contextRef="#ctx0" brushRef="#br0">11202 6827 0,'0'0'5,"0"0"6,0 0-5,-54 0 3,25-4 0,-12-5 1,-9-7-1,-16-13 1,-4-12-2,-1-13 2,13-8 3,13 0-5,8-9 4,4 1-7,8-1 5,8 1 3,5 4-6,8-1 1,4 10 3,4-1 0,8 0 0,9 0-8,16-4 6,17-1 5,12 5-10,4 9 6,-8 7 0,-4 13 1,-8 13-3,-4 8 3,-5 8-3,4 4 1,5 4-2,12 0 3,13 5 1,7 3-4,5 5 4,-4 4-3,-9-5 2,-11 1 0,-14-4-2,-7-5 3,-9 1-4,0-1 4,-4 0-3,-4 1 2,-1-1 0,-3-3-2,0-1 1,-13 0 4,4-4-4,-3 0-3,-1 1 6,0-1-5,-4 0 2,1 0 2,-1 0-4,0 0 2,4 5 1,-8 11-1,4 13 1,-4 25 0,-4 17-1,-8-1 1,3-3-2,1-9 1,4-8 1,0-5-1,0-7 2,0-1-3,4-8 3,-5 0-3,1-8 2,0 0-2,4-4 1,0-5 2,-4-3-3,0-1 1,0 1 0,-5-1 0,-3 5 1,-9-1 0,-12 5 0,-16-5-2,-42 1 1,-29-5 1,-29-7 1,-4-10-3</inkml:trace>
    </iact:actionData>
  </iact:action>
  <iact:action type="add" startTime="735959">
    <iact:property name="dataType"/>
    <iact:actionData xml:id="d113">
      <inkml:trace xmlns:inkml="http://www.w3.org/2003/InkML" xml:id="stk76" contextRef="#ctx0" brushRef="#br0">5608 3511 0,'0'0'6,"0"0"4,0 0 0,0 0 0,0 0 0,0 0-1,0 0-2,0 0 5,0 0-3,0 0-1,0 0 0,0 0 1,50 49 3,-13 17-4,21 26 0,8 23 1,-12-7 5,-21-25-8,-8-9 8,-8-16-10,-5-8 6,-4-8 0,0-1 1,1-16 0,-1 0-1,0-1-5,5-15 3,-1-9 3,9-17-3,20-41 1</inkml:trace>
    </iact:actionData>
  </iact:action>
  <iact:action type="add" startTime="736357">
    <iact:property name="dataType"/>
    <iact:actionData xml:id="d114">
      <inkml:trace xmlns:inkml="http://www.w3.org/2003/InkML" xml:id="stk77" contextRef="#ctx0" brushRef="#br0">6080 3328 0,'0'0'8,"0"0"0,0 0 1,0 0 0,0 0 1,0 0 2,41 0-4,-8 0 0,13 0 1,16 9 0,12-9 2,9 0-3,4 0 1,4 0 4,13 8-5,3 0 0,1 0 1,-9 1 0,-16-9 2,-17 0-2,-16 0 1,-13 0-1,-12 0 0,-5 0-1,-3 8 1,-5 17 2,-3 8-3,-1 8 2,4 26-2,1 15 2,-1 10-1,-8 7 1,-16 0-1,-13 1 2,-8-9-1,4-8 1,8-25 0,5-9-8,3-7 8,5-18-3,0 1 2,-1-4-2,-3-4 1,0-1 0,-9 1 3,-12-1-4,-13 1 0,-12-1 3,-24 1-2,-30-9 2,-33-4-3,-25 0 1,-12 1 1,0-1-2</inkml:trace>
    </iact:actionData>
  </iact:action>
  <iact:action type="add" startTime="746682">
    <iact:property name="dataType"/>
    <iact:actionData xml:id="d115">
      <inkml:trace xmlns:inkml="http://www.w3.org/2003/InkML" xml:id="stk78" contextRef="#ctx0" brushRef="#br0">16142 3254 0,'0'0'4,"0"0"-4,0 0 9,0 0 2,-50 91-4,9 25 2,-25 41 0,-17 34 3,-4-1-4,4 1 1,21-18 0,25-40 1,12-25-1,13-38 2,4-29-1,3-20 0,5-17 1,0-8-7,0-17 5,9-57 1,24-92-1</inkml:trace>
    </iact:actionData>
  </iact:action>
  <iact:action type="add" startTime="746914">
    <iact:property name="dataType"/>
    <iact:actionData xml:id="d116">
      <inkml:trace xmlns:inkml="http://www.w3.org/2003/InkML" xml:id="stk79" contextRef="#ctx0" brushRef="#br0">16117 3262 0,'0'0'6,"0"0"0,0 0 4,0 0 1,0 42-1,0 24-4,4 41 4,9 26 1,7-1 2,5-7-4,-4-34 1,0-17 1,-9-24-9,-4-17 9,1-16 0,-5-1-2,-4-16 2,0 0-7</inkml:trace>
    </iact:actionData>
  </iact:action>
  <iact:action type="add" startTime="747142">
    <iact:property name="dataType"/>
    <iact:actionData xml:id="d117">
      <inkml:trace xmlns:inkml="http://www.w3.org/2003/InkML" xml:id="stk80" contextRef="#ctx0" brushRef="#br0">15579 4281 0,'0'0'1,"0"0"12,0 0-10,0 0 8,0 0-4,95-17 3,54-24 1,42-26-2</inkml:trace>
    </iact:actionData>
  </iact:action>
  <iact:action type="add" startTime="748262">
    <iact:property name="dataType"/>
    <iact:actionData xml:id="d118">
      <inkml:trace xmlns:inkml="http://www.w3.org/2003/InkML" xml:id="stk81" contextRef="#ctx0" brushRef="#br0">17780 3527 0,'0'0'9,"0"0"1,0 0-5</inkml:trace>
    </iact:actionData>
  </iact:action>
  <iact:action type="add" startTime="748355">
    <iact:property name="dataType"/>
    <iact:actionData xml:id="d119">
      <inkml:trace xmlns:inkml="http://www.w3.org/2003/InkML" xml:id="stk82" contextRef="#ctx0" brushRef="#br0">17193 3817 0,'0'0'4,"0"0"-4,0 0 2,0 0 7,50 33 0,7 8 1,18 17-1,8 25 1,-5 0-2,-16-8 1,-16-9 1,-9-17-1,-4-7 0,-20-17 1,-9-9-1,-8-7 2,-25 7-2,-50 5 0,-49 0 0,-29-5-1,16-8 1</inkml:trace>
    </iact:actionData>
  </iact:action>
  <iact:action type="add" startTime="748912">
    <iact:property name="dataType"/>
    <iact:actionData xml:id="d120">
      <inkml:trace xmlns:inkml="http://www.w3.org/2003/InkML" xml:id="stk83" contextRef="#ctx0" brushRef="#br0">18277 3312 0,'0'0'7,"0"0"0,-50 0 2,-8 8 0,-45 9 1,-42 7-1,-20 18 4,-5-1-7,25 9 4,33-17 1,34 0-1,20 0 1,21 9 0,12-1-8,12 1 6,5-1 1</inkml:trace>
    </iact:actionData>
  </iact:action>
  <iact:action type="add" startTime="762203">
    <iact:property name="dataType"/>
    <iact:actionData xml:id="d121">
      <inkml:trace xmlns:inkml="http://www.w3.org/2003/InkML" xml:id="stk84" contextRef="#ctx0" brushRef="#br0">14913 4984 0,'0'0'4,"0"0"-3,0 0 8,0 0 0,0 0 1,0 0 0,0 0-3,0 0 3,42 0 1,-26 0-3,5 0 1,8 0 0,8 0 0,13 0 1,8 0-1,4 0 1,4 0 0,-4 0-2,-4 0 3,0 0-3,0 0 1,4-4 1,8 0-1,17 4 0,8 0 3,0 0-6,0 0 4,-20 0-1,-9 0 1,-12 0-1,-4-4 0,-5 0 0,-4 4 1,-3 0 0,-5 0-1,-4 0-1,-4 0 2,-5 0-1,-3 0 1,-5 0-1,-4 0 0,1 0 1,3 0-2,5-4 1,16-9 2</inkml:trace>
    </iact:actionData>
  </iact:action>
  <iact:action type="add" startTime="763332">
    <iact:property name="dataType"/>
    <iact:actionData xml:id="d122">
      <inkml:trace xmlns:inkml="http://www.w3.org/2003/InkML" xml:id="stk85" contextRef="#ctx0" brushRef="#br0">16295 3916 0,'0'0'5,"0"0"5,0 0-1,0 0 0,0 0 0,0 0 0,0 0 1,0 0-1,0 0 0,0 0 1,0 0-1,0 0 1,0 0-1,0 0 1,-25 50-1,34-25 0,-9 0 0,4 16 0,4 9 1,4 24-1,1 9 4,3 25-4,1-9 2,-13-8-6,0-20 4,0-18 3,-4-15-2,0-9 2,0-9-8,0-3 4,0-9 4,0-4-5,0-4 6</inkml:trace>
    </iact:actionData>
  </iact:action>
  <iact:action type="add" startTime="765710">
    <iact:property name="dataType"/>
    <iact:actionData xml:id="d123">
      <inkml:trace xmlns:inkml="http://www.w3.org/2003/InkML" xml:id="stk86" contextRef="#ctx0" brushRef="#br0">17011 5051 0,'0'0'8,"0"0"-1,0 0 5,0 0-4,0 0 1,0 0-1,0 0 1,0 0 2,0 0-3,0 0 2,0 0-2,0 0 3,49-4-3,-15-1 3,15 1-3,13-4 2,13 0 0,3-1-1,-3 5-2,-5 0 5,0 0-3,-7 0 1,15 0-1,9 0 2,4-1-2,0 1 4,-12 0-10,-13 4 6,-12-4 0,-9 0 1,-8 0-1,-8-9 2</inkml:trace>
    </iact:actionData>
  </iact:action>
  <iact:action type="add" startTime="783395">
    <iact:property name="dataType"/>
    <iact:actionData xml:id="d124">
      <inkml:trace xmlns:inkml="http://www.w3.org/2003/InkML" xml:id="stk87" contextRef="#ctx0" brushRef="#br0">7706 7402 0,'0'0'4,"0"0"-4,0 0 8,0 0 1,0 0 1,0 0-1,0 0 0,0 0 0,0 0 0,0 0 1,0-41 0,0 37-2,0 0 2,0 0 0,0-1-2,0 1 1,0 0 1,4 0 1,0 0-3,0 0 1,0 0 0,5-1 0,-1 1 1,0 0-1,5 0 1,-1 0-2,1 4 2,-1 0 1,4 0-3,5 0 1,4 0 0,0 0 0,0 0 1,-1 0 0,1 0-2,0 0 1,-4 0 1,-5 0-1,1 0 1,-1 0-1,1 0 0,0 0 1,-1 0 3,1 0-8,-1 0 4,1 0 2,-1 0-3,-3 0 1,-1 0 1,1 0-2,3 0 2,1 0-1,7 0 2,-7 0-3,4-4 1,4 0 0,-5-1 1,1 5-1,-5 0 0,5 0 1,-8 0-1,3 0 0,5 0 2,4 0-4,-1 0 4,1 5-3,0-1 4,0 0-5,0-4 2,0 4 2,-5-4-4,1 0 4,4 0-3,0 0 1,-1 0 1,1 0-1,0 0 2,0 0-3,0-4 1,0 0 2,-1 0-2,5-1 1,0 1 0,-4 0-1,4 0 1,0 0-1,-4 0 1,0 0-1,-1 0-1,-3-1 1,0 5-1,-5 0 3,5 0-3,0 0 1,4 0 0,-1 0 0,1 0 0,0 0 1,-4 0 1,-1 0-4,1 0 3,-4 0-1,-1 0 0,1 0 1,3 0-1,1 0 0,8 0 0,-8-4 1,4 0-1,-1 0 1,1 0 0,0 0-2,0 0 2,0-1-1,0 1-1,-1 0 2,1 0 0,0 0-2,0 4 2,0-4-1,-5 4 1,1 0-1,4 0 0,-4 0 2,3 0-3,1 0 2,-8 0-2,8 0 2,4 0 1,-5 0-3,5 0 0,0 0 2,-4 0 0,0 0-2,-4 0 2,-1 0-1,1 0 0,4-4 3,0 4-5,-1 0 2,1 0 0,-4 0 2,0 0-3,-5 0 1,1 0 2,-1 0-2,-7 0-1,3 0 2,0 0-2,1 0 2,-1 0 0,1 0-2,-9 0 4,4 0-4,0 0 0,5 0 2</inkml:trace>
    </iact:actionData>
  </iact:action>
  <iact:action type="add" startTime="790352">
    <iact:property name="dataType"/>
    <iact:actionData xml:id="d125">
      <inkml:trace xmlns:inkml="http://www.w3.org/2003/InkML" xml:id="stk88" contextRef="#ctx0" brushRef="#br0">9158 6285 0,'0'0'4,"0"0"-4,0 0 9,0 0-1,-8 86 1</inkml:trace>
    </iact:actionData>
  </iact:action>
  <iact:action type="add" startTime="793752">
    <iact:property name="dataType"/>
    <iact:actionData xml:id="d126">
      <inkml:trace xmlns:inkml="http://www.w3.org/2003/InkML" xml:id="stk89" contextRef="#ctx0" brushRef="#br0">15439 4960 0,'0'0'5,"0"0"-5,0 0 7,0 0 2,-42-54 2,13 17-4,-16-9 3,-1 5-1,1 3 0,8 9 1,-5-4 2,13-4-2,4-4 1,13-9-6</inkml:trace>
    </iact:actionData>
  </iact:action>
  <iact:action type="add" startTime="793916">
    <iact:property name="dataType"/>
    <iact:actionData xml:id="d127">
      <inkml:trace xmlns:inkml="http://www.w3.org/2003/InkML" xml:id="stk90" contextRef="#ctx0" brushRef="#br0">15294 3949 0,'0'0'5,"0"0"4,33-58 0,-12 9 2,-1-9-3,1 8 2,0 0-1,-5 9 2,-3 0-4,3 8 2,-3-1 3,-1 1-4,0 0 1,5 8 2,-5 9-3,5-9 1,12 8 0,16-8 0,22-8 0,19 9 1,5-1-1,-4 8 2,-8 9-3,-5 0 1,5 8 1,8 0-2,8 0 2,-4 0-1,-16 0 1,-13 0-1,-13 8 2,-11-8-3,-9 8 1,-9-8 1,-7 8-2,-1-8 1,-4 9 1,1-9 0,-1 8-2,0 0 4,0 1-5,9 15 2,-13 26 3,4 8-5,-4 33 2,-8 25 0,-8 41 2,-17 17-3,0 0 1,-4-25 1,4-29-1,0-20 0,0-22 1,0-11-2,0-18 2,8-12-1,1-8 1,-1-8-1,5-13 0,-9-12 2</inkml:trace>
    </iact:actionData>
  </iact:action>
  <iact:action type="add" startTime="794805">
    <iact:property name="dataType"/>
    <iact:actionData xml:id="d128">
      <inkml:trace xmlns:inkml="http://www.w3.org/2003/InkML" xml:id="stk91" contextRef="#ctx0" brushRef="#br0">17131 3345 0,'0'0'7,"0"0"5,0 0-6,0 0 3,-4 58 2,-5 33-3,-15 50 1,-5 41 5,-4 17-2,-5-9-9,13-16 6,9-29 5,12-17-3,8-16-7,4-17 6,0-20 1,1-21-2,-5-25 2,0-21-7,-4-8 7,0 0-1</inkml:trace>
    </iact:actionData>
  </iact:action>
  <iact:action type="add" startTime="795148">
    <iact:property name="dataType"/>
    <iact:actionData xml:id="d129">
      <inkml:trace xmlns:inkml="http://www.w3.org/2003/InkML" xml:id="stk92" contextRef="#ctx0" brushRef="#br0">17354 3345 0,'0'0'6,"0"0"6,66-33-5,1 8 3,19-8-1,22 0 1,8 0 3,-4 8-4,-9 0 3,-16 8-8,-17 1 5,-16 8 2,-8-1 0,-1 9 0,5 9-7,4-1 5,-1 8 1,1 1 2,-8-1-2,-9 1 4,-8-9-12,-9 1 8,-3-1 1,-5 0-6,-3 9 5,-1-1-2,-4 9 2,-4 8 4,-4 9-10,-4 24 6,4 0-1,-1 0 3,1 9 0,0 8-8,-4 8 6,-9 25 3,-7 8-9,-1-8 6,4 0-1,4-17 1,5-4-2,0-8 3,3-12-4,1-9 2,0-12 4,4-9-7,0-3 4,-1-5-1,-3-4 0,0-4 1,4-4-2,-9 0 3,1-4-2,-5-1-1,-7 5 2,-30 4 0,-50 0-1,-86 0 0,-91-12 1,-100-21-2,-78-25 1</inkml:trace>
    </iact:actionData>
  </iact:action>
  <iact:action type="add" startTime="798237">
    <iact:property name="dataType"/>
    <iact:actionData xml:id="d130">
      <inkml:trace xmlns:inkml="http://www.w3.org/2003/InkML" xml:id="stk93" contextRef="#ctx0" brushRef="#br0">15451 3651 0,'0'0'4,"0"0"-4,0 0 2,0 0 8,0 0-1,0 0 2,0 0-2,-12 58-2,-1-16 3,-12 24-1,-8 33 1,-12 25-2,12 1 5,16-1 0,13-25-10,8-8 7,4-16 1,-3-17 0,-1-13-1,-4-11-5,0-10 4,0-3 1,-4-4 0,-1-5 1,5-8-6,0-4 4</inkml:trace>
    </iact:actionData>
  </iact:action>
  <iact:action type="add" startTime="800060">
    <iact:property name="dataType"/>
    <iact:actionData xml:id="d131">
      <inkml:trace xmlns:inkml="http://www.w3.org/2003/InkML" xml:id="stk94" contextRef="#ctx0" brushRef="#br0">16254 3949 0,'0'0'6</inkml:trace>
    </iact:actionData>
  </iact:action>
  <iact:action type="add" startTime="814354">
    <iact:property name="dataType"/>
    <iact:actionData xml:id="d132">
      <inkml:trace xmlns:inkml="http://www.w3.org/2003/InkML" xml:id="stk95" contextRef="#ctx0" brushRef="#br0">19617 12814 0,'0'0'5,"0"0"-5,0 0 10,-20 66-2,16-4 2,-1 29-2,-3 33 1,-4 30 3,-5 7-5,5-12 2,-1-21 1,5-24-2,0-17 2,4-21-1,8-16 2,4-9-4,4-12 3,5-12-1,0-13 0,-17-4 1</inkml:trace>
    </iact:actionData>
  </iact:action>
  <iact:action type="add" startTime="814665">
    <iact:property name="dataType"/>
    <iact:actionData xml:id="d133">
      <inkml:trace xmlns:inkml="http://www.w3.org/2003/InkML" xml:id="stk96" contextRef="#ctx0" brushRef="#br0">20267 14006 0,'0'0'8,"0"0"1,0 0 0,0 0 0</inkml:trace>
    </iact:actionData>
  </iact:action>
  <iact:action type="add" startTime="815500">
    <iact:property name="dataType"/>
    <iact:actionData xml:id="d134">
      <inkml:trace xmlns:inkml="http://www.w3.org/2003/InkML" xml:id="stk97" contextRef="#ctx0" brushRef="#br0">21243 13451 0,'0'0'6,"0"0"2,0 0 6,0 0-10,0 0 6,0 0-1,0 0 0,0 0 0,0 0 1,17 46 1,-13-42-3,0 0 5,0 0-8,0-4 4,1 0 1,-1 0-1,-4 0 0,0 0 4,0 0-7,0 0 4,0 0 1,0 0-4,0 0 2,0 0 0,0 0 0,0 0 1,0 0-1,0 0 0,4 0 0,-4 0 1,0 0-1,0 0 1,41-41-1,-24 20 2,-5 5-2,-4-1 1,1 5-3,-5 3 2,-4 5 1,0 0-1,0 4 0,0 0 0,0 0 3,0 0-2</inkml:trace>
    </iact:actionData>
  </iact:action>
  <iact:action type="add" startTime="816463">
    <iact:property name="dataType"/>
    <iact:actionData xml:id="d135">
      <inkml:trace xmlns:inkml="http://www.w3.org/2003/InkML" xml:id="stk98" contextRef="#ctx0" brushRef="#br0">22658 12586 0,'0'0'5,"0"0"5,0 0-2,0 0 2,-20 99-1,-5 50 0,-25 100 4,-8 20-5,0-33 3,17-70 2,12-67-10,12-41 9,9-33-1,0-25-6,4-25 5,-5-50-2,1-69 2,12-68 1,9 1 0,3 37-2,9 42 1,-8 57 1,-5 34-7,-4 20 5,1 13 2,-9 8 0,0 0-6,70 91 4,-12 29 1,0 37 0,-9-8-2,-11-37 5,-14-33-3,-7-29 1,-5-17-7,-7-13 5,-1-3 2,0-9-1,0-4-4,4-8 4,17-25-1,41-62 1,50-99-1,25-71 2,-17 21 1,-33 49-1,-29 55-8,-33 53 7,-21 29 2</inkml:trace>
    </iact:actionData>
  </iact:action>
  <iact:action type="add" startTime="817075">
    <iact:property name="dataType"/>
    <iact:actionData xml:id="d136">
      <inkml:trace xmlns:inkml="http://www.w3.org/2003/InkML" xml:id="stk99" contextRef="#ctx0" brushRef="#br0">23395 12710 0,'0'0'5,"0"0"5,62 46 0,33-21-2,58-13 1,33-12 5,13-12-8,-25-13 5,-42 0 0,-45 8-1,-37 5-5,-26 0 4</inkml:trace>
    </iact:actionData>
  </iact:action>
  <iact:action type="add" startTime="817286">
    <iact:property name="dataType"/>
    <iact:actionData xml:id="d137">
      <inkml:trace xmlns:inkml="http://www.w3.org/2003/InkML" xml:id="stk100" contextRef="#ctx0" brushRef="#br0">24061 12984 0,'0'0'7,"-21"53"5,-4 34-5,-4 66 3,0 38 2,9-13-5,7-29 3,9-41 2,4-55-2,4-36-1</inkml:trace>
    </iact:actionData>
  </iact:action>
  <iact:action type="add" startTime="817944">
    <iact:property name="dataType"/>
    <iact:actionData xml:id="d138">
      <inkml:trace xmlns:inkml="http://www.w3.org/2003/InkML" xml:id="stk101" contextRef="#ctx0" brushRef="#br0">19551 14876 0,'0'0'6,"0"0"5,0 0-2,42-13-1,-5 13 3,17 9-4,16 19 3,8 30-1,-3 25 0,-21 25 7,-34 4-9,-28-5-1,-33 9 4,-21-8 0,-17-21-1,-4-25 2,17-25 3,17-16-10,15-13 4,18-4 2,8-4-3,8-4 2,0 4 1,0 0-1,103-29 0,13 4 1,66-20-1,33-30 0</inkml:trace>
    </iact:actionData>
  </iact:action>
  <iact:action type="add" startTime="818333">
    <iact:property name="dataType"/>
    <iact:actionData xml:id="d139">
      <inkml:trace xmlns:inkml="http://www.w3.org/2003/InkML" xml:id="stk102" contextRef="#ctx0" brushRef="#br0">20962 16217 0,'0'0'7,"0"0"2,0 0 0,50-21 0</inkml:trace>
    </iact:actionData>
  </iact:action>
  <iact:action type="add" startTime="823657">
    <iact:property name="dataType"/>
    <iact:actionData xml:id="d140">
      <inkml:trace xmlns:inkml="http://www.w3.org/2003/InkML" xml:id="stk103" contextRef="#ctx0" brushRef="#br0">23105 14052 0,'0'0'3,"0"0"-3,0 0 7,0 0 1,0 0 1,0 0 2,-58 54-3,-16 16 1,-42 50 0,-45 50 3,-22 24-5,6 1 3,19-17-1,38-33 1,29-29-2,25-29 2,12-21-1,9-20 1,8-13-2,8-8 1</inkml:trace>
    </iact:actionData>
  </iact:action>
  <iact:action type="add" startTime="824993">
    <iact:property name="dataType"/>
    <iact:actionData xml:id="d141">
      <inkml:trace xmlns:inkml="http://www.w3.org/2003/InkML" xml:id="stk104" contextRef="#ctx0" brushRef="#br0">21976 15977 0,'0'0'6,"0"0"3,0 0 1,0 0-1,0 0 1,0 0-2,0 0 2,0 0 1,0 0-3,0 0 1,0 0 0,49-41 0,-24 36 0,12 5 1,13 0-1,24-4 1,17-8-1,13-5 0,-5 1 4,-4 3-7,1 5 5,-1 4 0,-4 0-1,4-5 0,0 1-1,-8 0-4,-13 4 4,-12 0 1,-12-1-1,-17 1 4,-12 4-1,-5 0-9,-7-4 7,-5-4 0,0-13 1,-4-12-4</inkml:trace>
    </iact:actionData>
  </iact:action>
  <iact:action type="add" startTime="825411">
    <iact:property name="dataType"/>
    <iact:actionData xml:id="d142">
      <inkml:trace xmlns:inkml="http://www.w3.org/2003/InkML" xml:id="stk105" contextRef="#ctx0" brushRef="#br0">23027 15397 0,'0'0'5,"0"0"7,0 0-5,0 0 2,82 67 1,-11-30-1,20 4 1,0-8-1,-9-8 2,-3-4-3,-9-5 1,-12 1-1,-12-5 4,-13 1-5,-8-1 2,-9 1 1,-3-1 0,-9 5-1,-12 3 0,-26 26 1,-44 28-1,-46 18-1,-25-6 2,8-32 0,13-29-1</inkml:trace>
    </iact:actionData>
  </iact:action>
  <iact:action type="add" startTime="838012">
    <iact:property name="dataType"/>
    <iact:actionData xml:id="d143">
      <inkml:trace xmlns:inkml="http://www.w3.org/2003/InkML" xml:id="stk106" contextRef="#ctx0" brushRef="#br0">20461 14184 0,'0'0'5,"0"0"-5,0 0 8,0 0 2,0 0-3,0 0 2,0 0 1,0 0-1,0 0 0,0 0 0,0 0 2,0 0-3,17 42 2,-9-38-2,9 0 3,8 0-3,4-4 1,-1 0 1,6-4-1,3 0 0,4-5 1,1 1-1,-1 0 0,0 4 1,1 4-1,3 0 2,5 4-4,4 4 3,8 0 0,-4 1 0,4-5-3,0-8 4,0 0-3,-13-5 1,5 1 1,-4 0 1,-5 4-3,-3-1 1,-1 5 0,1 0 1,7 5-1,5-1 0,4 4 2,8-4-4,-4-4 3,4-4-1,-4-4 1,-4-1-1,-4 1 0,-8 0 0,-5 4 0,0 0 1,-12 4 0,13 4-2,-1 0 1,9 0 1,3 0-1,1 0 1,0-4-1,0 0 0,0-4 2,-5 0-4,1 0 3,-5-4-1,1-1 0,-9 5 1,5 0-1,-9 0 1,4 4-2,0 0 2,9 0-1,12 4 1,4-4-1,8 0 0,4-4 0,-3-4 0,-9-1 1,-4 1-1,-9 0 0,-3 4 1,4 4 0,3 0-2,9 0 2,17 0-1,12 0 0,-4-4 0,-8-1 1,-13 1 1,-12 0-4,-9 4 3,-8 0-1,0 0 0,1 4 0,3 0 2,5 1-3,3-1 1,1 0 1,4 0-1,-5 0 1,1-4-2,-13 0 2,-4 0 0,-4 0-2,-4 0 2,-4 0-1,-5 0 0,-3 0 0,-5 0 1,0 0-1,1 0 2,-1 0-4,-4 0 3,0 0-1,0 0 0,0 0 0,1 0 1,-1 0 1,0 0-4,0 0 3,0 0-1,0 0 0,-4 0 2,0 0-3,0 0 1,0 0 1,0 0-1,0 0 0,-136-12 1,70 3-1,-1 5 0,9 0 0,-4 4 0,-8 0 1,-21 0-1,-21-4 1,1 0-1,3 0 1,9 0-2,12 4 3,-12 8-3,-5 0 1,-4 0 3,5-3-5,8-5 2,8 0 0,0 4 1,-12 8-1,0 5 0,-1-5 1,1-4-1,12-3 0,8-5 0,1-5 1,-1 5-1,-4 5 0,-12-1 2,-4-4-3,-13-4 2,-4-5-2,9 1 3,-5 8-3,5 8 1,-9 5 1,4-1 0,13-4-2,4-4 2,4 1-1,0-1 2,-5 8-3,5 1 1,13-1 0,7-4 0,9-4 0,9 1 1,3-5 0,9 0-2,3 0 1,5 0 1,4 0 0,4 0-1,9 0 0,-5 0 0,9 0 0,-1 0 0,5 0 1,4 0-1,0 0 1,4 0-2,0 0 2,0 0-1,0 0 0,0 0 1,112 0-1,-42-9 1,21-7-2,-12 3 3,7 9-3,-3 4 1,12 0 1,5 0-1,7-8 1,1-5-1,-9 5 0,0 8 1,5 8-1,3 1 0,1-5 0,-1-8 0,-7-5 2,-5 1-3,-8 4 2,0 4-2,4 4 1,8-4 2,4-4-3,-3-4 2,-9 0-1,-13 3 1,-3 1-2,3 4 2,14 0-1,3 0 0,8-4 1,-4-4-1,-8 0 0,-12-1 1,-5 5-1,9 4 0,21 4 0,12 0 1,-1-4-1,-7-4 2,-9 4-3,-8 4 2,9 9-2,-9-1 3,4-8-3,-4-12 1,4-21 1</inkml:trace>
    </iact:actionData>
  </iact:action>
  <iact:action type="add" startTime="869544">
    <iact:property name="dataType"/>
    <iact:actionData xml:id="d144">
      <inkml:trace xmlns:inkml="http://www.w3.org/2003/InkML" xml:id="stk107" contextRef="#ctx0" brushRef="#br0">22021 14039 0,'0'0'5,"0"0"-5,0 0 7</inkml:trace>
    </iact:actionData>
  </iact:action>
  <iact:action type="add" startTime="870116">
    <iact:property name="dataType"/>
    <iact:actionData xml:id="d145">
      <inkml:trace xmlns:inkml="http://www.w3.org/2003/InkML" xml:id="stk108" contextRef="#ctx0" brushRef="#br0">19270 14727 0,'0'0'5,"0"0"7,0 0-5,0 0 2,0 0 4,16-42-7,-7 34 4,3 0-1,5-1 2,3-3-2,9 0 0,8-1 0,9-3 2,4-1-2,8-4-2,8-4 2,0 1 3,4 7-4,1 9 3,3 4 0,9 4 0,8 0-7,8-9 4,0-3 1,-8-5 2,-12 5-1,-9 4 2,-12 3-1,0 1-8,0 4 7,0 0 0,4-4-1,4 0 0,1 0 0,3 0 1,0-4 0,1-1 0,-5 1 1,-4 0-2,-4-1 1,4 1-5,0 0 5,0 4 0,-4 0 2,0 4 0,0 0-9,0 0 5,4 0 2,0-5 1,4 1-1,-4-4 0,0-4 1,-4 3-1,-4 1-7,-5 0 7,-3 4 2,-5 4-2,5 0 0,-1 0 1,9 4-8,8 0 7,0-4-2,0-4 2,0-5 2,0 1-2,-4-4-2,0 3 2,-4 1 0,-4 4 1,-1 4-7,9 4 5,4 0 0,5 5 3,-1-5-1,-4-4-3,0-4 2,0-5 0,0 1-1,0 0 4,0 4-11,-4 4 8,8 4-2,9 4 2,-1 0-1,1 1 3,-9-5-1,-8-4-1,0-4-6,-5-1 6,-3 1 2,4 4-2,-9 4 0,9 1-6,0-1 5,4-8 0,8-21 2</inkml:trace>
    </iact:actionData>
  </iact:action>
  <iact:action type="add" startTime="873388">
    <iact:property name="dataType"/>
    <iact:actionData xml:id="d146">
      <inkml:trace xmlns:inkml="http://www.w3.org/2003/InkML" xml:id="stk109" contextRef="#ctx0" brushRef="#br0">23552 11853 0,'0'0'9,"0"0"0,0 0 14,0 0-23,0 0 6,0 0 6,0 0-4,-41-8 4,24 8-8,-8 0 7,-16 0-3,-21 0 1,-13 4 0,-7 0 0,-1 5 2,8-1-1,13 0-2,13-4 1,7 0 1,9 0-1,4 1 0,0 3 1,-4 4-2,-4 5 3,-9 8-1</inkml:trace>
    </iact:actionData>
  </iact:action>
  <iact:action type="add" startTime="873678">
    <iact:property name="dataType"/>
    <iact:actionData xml:id="d147">
      <inkml:trace xmlns:inkml="http://www.w3.org/2003/InkML" xml:id="stk110" contextRef="#ctx0" brushRef="#br0">22178 12296 0,'0'0'3,"0"0"0,-20 58 6,3-16 0,1 7 1,-5 9-1,0 9 2,5 11-4,-1 9 5,1 4-2,3 0-3,5-4 3,0-8-1,3-9 0,5-3 0,0 7 0,5 5 1,3 8-1,4-5 0,5 1 1,8-8-1,4-13 0,8-4 0,4-8 0,13-9 1,0-4-1,12 5 1,8-1-2,-3 5 4,-1-1-5,-8-3 2,4-9 18,9-4-6,8-5-19,12-7-1,-4-5-1,-13-3 28,-11-5-26,-9-4-2,-5-4 7,5-5 1,17 1-1,16-4 2,12-5 0,5-4 3,-9 5-4,-16-1 1,-9 1-1,-3-1 2,3-3-1,1-5 1,-1-4 0,-8 0-2,0-4 2,5-9-2,-5-7 2,0-18-1,0-3 3,-20-1-5,-5 9 2,-8 13 1,-8 3-2,-4 1 2,-5-5-1,-3-8 1,-5-8-1,-8-9 0,-4-8 1,-4-12-2,-9-8 4,-8-5-5,-12-4 2,-13 0 0,-12-3 1,-20-1-1,-5 12 1,0 5-2,0 8 2,0 4 0,-4 4-1,-8 8 0,-9 9 0,-4 4 0,1 8 3,3 13-5,5 12 3,-9 12-1,-12 13 1,-25 17-1,-17 28 0,-28 42 0,-9 45 0,30 21 1,40-8-2,46-17 5</inkml:trace>
    </iact:actionData>
  </iact:action>
  <iact:action type="add" startTime="875762">
    <iact:property name="dataType"/>
    <iact:actionData xml:id="d148">
      <inkml:trace xmlns:inkml="http://www.w3.org/2003/InkML" xml:id="stk111" contextRef="#ctx0" brushRef="#br0">21181 16896 0,'0'0'5,"0"0"5,0 0 2</inkml:trace>
    </iact:actionData>
  </iact:action>
  <iact:action type="add" startTime="877370">
    <iact:property name="dataType"/>
    <iact:actionData xml:id="d149">
      <inkml:trace xmlns:inkml="http://www.w3.org/2003/InkML" xml:id="stk112" contextRef="#ctx0" brushRef="#br0">20681 16080 0,'0'0'5,"0"0"5,0 0 1,0 0-3,0 0 2,0 0 2,0 0-7,0 0 4,12 42 1,-4-21-1,5 8 0,3 8 0,5 4 1,8 5-1,12-1 0,5-7 0,8-14 1,-1-7 4,1-9-9,-8-8 8,-9 0-3,-4-4-5,-4 0 5,-8 4-1,-5 0 0,-3 0 2,3 4-3,5 0 0,12 5 4,29 3-4,29-4 3,21-4 0,-5-12 0,-12-8-7,-20-1 5,-21 0 1,-17 5-2,-12 8 1</inkml:trace>
    </iact:actionData>
  </iact:action>
  <iact:action type="add" startTime="896519">
    <iact:property name="dataType"/>
    <iact:actionData xml:id="d150">
      <inkml:trace xmlns:inkml="http://www.w3.org/2003/InkML" xml:id="stk113" contextRef="#ctx0" brushRef="#br0">22000 14209 0,'0'0'5,"0"0"-5,0 0 8</inkml:trace>
    </iact:actionData>
  </iact:action>
  <iact:action type="add" startTime="896628">
    <iact:property name="dataType"/>
    <iact:actionData xml:id="d151">
      <inkml:trace xmlns:inkml="http://www.w3.org/2003/InkML" xml:id="stk114" contextRef="#ctx0" brushRef="#br0">21392 14213 0,'0'0'0,"0"0"0,-49 25 1,-13-13-1,-42 5 1,-20 0 3,-4-1 5,16 1-1,25-1 3,9 1-4,7-1 3,13 1 0,17-5-1,0-3 0,16-5 2,4 0-4,9 0 3,3-4-1,1 0 0,4 0 2,4 0-3,0 0 2,0 0-2,0 0 1,0 0 2,0 0-3,128-25 3,-53 13-3,16-1 1,8 1 2,0 4-3,-4-1 1,1 1 2,-5 0-3,4-5 1,8 1 1,1 0-1,-1 3 1,-4 5-1,-8 0 0,-4 0 0,0 0 2,-4-5-3,0 1 1,-1 0 1,-3 4-1,0 4 0,-1 0 0,13 0 2,0 0-3,9-9 2,-1-3-2,-8 4 2,-8 4 0,-1 4-1,5 4-1,4 0 2,0-4-1,0-4 3,4-5-5,-12 5 2,-4 0 0,-5 4 2,1 4-3,-1 5 2,5-1-1,4-4 0,-1-4 1,1 0-1,0-4 0,-5 4 0,5 0 0,-8 4 1,3 0-1,1 0 1,-5-4-2,-3-4 1,-9 0 1,-4-4-1,-13-1 0,-8 1 1,-8 4 0,-8 0-2,-4 0 1,-5 0 1,-4 0-1,1 4 0,-1 0 1,-4 0 1,0 0-4,4 0 3,-8 0-1,5 0 0,-1 0 0,0 0 1,0 0 2,0 0-6,-4 0 4,0 0-1,0 0 0,0 0 1,0 0-1,0 0 0,0 0 1,0 0-2,-112-5 2,54 1-1,1 0 1,3-4-1,4 4 0,5 0 1,-5-1-2,0 5 2,-20 5-1,-13-1 0,-8 0 3,-4 0-5,4-4 3,8 0-1,-4 0 2,1 4-4,-10 4 3,1 5-1,-4-1 2,0-4-3,-9 1 2,-8-5-2,-4 4 3,4 5-3,21-1 1,17-4 1,11 1-2,14-5 2,7 0 0,9 0-1,4-4 0,8 0 0,8-4 2,13-4-4</inkml:trace>
    </iact:actionData>
  </iact:action>
  <iact:action type="add" startTime="900036">
    <iact:property name="dataType"/>
    <iact:actionData xml:id="d152">
      <inkml:trace xmlns:inkml="http://www.w3.org/2003/InkML" xml:id="stk115" contextRef="#ctx0" brushRef="#br0">22476 11853 0,'0'0'5,"0"0"4,0 0 3,0 0-5,0 0 2,0 0 1,-45 0-1,36 4 0,-7 5 2,-9 11-3,-12 18 1,-9 24 2,-7 29-4,7 33 4,5 37-1,3 30-1,5 24-1,13 1 3,7-9-4,9-5 3,4-15-1,0-18 0,-4-15 1,0-30-1,0-33 0,0-25 2,-1-20-3,5-21 2,0-21-2,0-13 1</inkml:trace>
    </iact:actionData>
  </iact:action>
  <iact:action type="add" startTime="900518">
    <iact:property name="dataType"/>
    <iact:actionData xml:id="d153">
      <inkml:trace xmlns:inkml="http://www.w3.org/2003/InkML" xml:id="stk116" contextRef="#ctx0" brushRef="#br0">22460 11890 0,'0'0'6,"0"0"3,0 0 1,0 0-2,45-8 2,-3 0-1,11 0 0,18-1 1,3 5-1,5 0 1,-1 4-2,5 0 9,16 0-13,26 0 5,-5 0-1,-5 0 2,-15 4-2,-13 0 1,-5 5 1,-3 3-1,12 5 0,-4-1 1,0 1-1,-13-5 0,-8-4 1,-4 1-1,-8-1 0,-4 0 1,-13 5-1,4-1 0,-3 1 0,-5-5 1,0 4-1,0 1 1,0-1-2,-4 1 2,-4-5 2,-4 0-4,-1 0 1,-3 1 0,-1-1 0,1 0 0,-1 0 0,1 1 0,0-1 0,-5 0 1,0 1 0,1-1-1,-5 0 0,0 9 0,5 8 0,3 16 0,-3 17 1,-1 16-1,-4 5 1,-3-4-1,-1-5 0,0-8 2,0 0-3,0 4 2,0 9-2,0 4 2,-4 3-1,-4 1 0,0-8 1,-4-5-1,4-12 0,-5-12 1,5-9-2,0-4 1,0-4 1,0-4 0,0-4-2,0-1 2,-1-3 0,1-5-1,4 1 0,0-1 0,0-4 0,0 1 1,0-1 0,0 0-2,-8 1 2,4-1-1,0 0 0,0 0 0,-5 1 2,-3 3-3,-5 9 2,-12 4-1,-4 4 0,-8 0 2,-5 0-1,-16-5-2,-24 5 0,-22 0 3,-20 0-3,-13 4 3,-24 1-2,-9-5 2,-4-5-2,0-3 1,4 0-1,17 0 0,4-9 0,0-8-1,-4-16 2,-9-13-2</inkml:trace>
    </iact:actionData>
  </iact:action>
  <iact:action type="add" startTime="908201">
    <iact:property name="dataType"/>
    <iact:actionData xml:id="d154">
      <inkml:trace xmlns:inkml="http://www.w3.org/2003/InkML" xml:id="stk117" contextRef="#ctx0" brushRef="#br0">21359 17029 0,'0'0'4,"0"0"-4,0 0 11,0 0-6,0 0 4,0 0 1,0 0-1,0 0 0,0 0 1,58 4-1,-33-8 1,4-1 0,8 5-2,4 0 3,9 0-4,8 0 2,17 0 1,11 0 2,10-4-3,3-4-2,-8 0 2,-12 4 0,-5 4 3,5 0-5,7 0 3,18-5-1,3-3 1,-3-4-2,-17-1 2,-17 5-1,-12 4 2,-8 0-4,-1 0 3,9 0-1,13-1 0,15-3 2,6 0-3,-6 0 1,-7-1 0,-25 5 2,-5 0-3,-7 0 1,-5 0 2,4 0-3,13-5 1,21 1 1,16-4-2,12 3 3,-8 1 1,-20 4-1,-17 4 25,-13 0-26,-12 0-9,-4 0 0,0 0-1,-12 4 29,3-4-16,1 0-13,8-4 0,12-4 0,13-9 8</inkml:trace>
    </iact:actionData>
  </iact:action>
  <iact:action type="add" startTime="911133">
    <iact:property name="dataType"/>
    <iact:actionData xml:id="d155">
      <inkml:trace xmlns:inkml="http://www.w3.org/2003/InkML" xml:id="stk118" contextRef="#ctx0" brushRef="#br0">24048 11853 0</inkml:trace>
    </iact:actionData>
  </iact:action>
  <iact:action type="add" startTime="911259">
    <iact:property name="dataType"/>
    <iact:actionData xml:id="d156">
      <inkml:trace xmlns:inkml="http://www.w3.org/2003/InkML" xml:id="stk119" contextRef="#ctx0" brushRef="#br0">23643 11853 0,'0'0'10,"0"0"-3,0 0 1,0 0 1,0 0 1,-41-12-1,32 8 1,-11-5-2,3 1 2,-4 0 0,1 4-2,-5 0 1,-4-1 1,-8-3-1,-17 0 0,-16 0 1,-9-1-1,-4 5 0,5 8 2,16 5-3,4-1 1,12 4 0,13-3 1,0-1-1,4 0 0</inkml:trace>
    </iact:actionData>
  </iact:action>
  <iact:action type="add" startTime="911635">
    <iact:property name="dataType"/>
    <iact:actionData xml:id="d157">
      <inkml:trace xmlns:inkml="http://www.w3.org/2003/InkML" xml:id="stk120" contextRef="#ctx0" brushRef="#br0">22021 12503 0,'0'0'16,"0"0"-15,0 0 0,0 0 0,0 0 0,0 0 14,0 0-14,0 42 7,0-30-4</inkml:trace>
    </iact:actionData>
  </iact:action>
  <iact:action type="remove" startTime="921385">
    <iact:property name="style" value="instant"/>
    <iact:actionData xml:id="d158" ref="#d107"/>
  </iact:action>
  <iact:action type="remove" startTime="921487">
    <iact:property name="style" value="instant"/>
    <iact:actionData xml:id="d159" ref="#d106"/>
  </iact:action>
  <iact:action type="remove" startTime="921584">
    <iact:property name="style" value="instant"/>
    <iact:actionData xml:id="d160" ref="#d104"/>
    <iact:actionData xml:id="d161" ref="#d111"/>
  </iact:action>
  <iact:action type="add" startTime="921430">
    <iact:property name="dataType" value="strokeEraser"/>
    <iact:actionData xml:id="d162">
      <inkml:trace xmlns:inkml="http://www.w3.org/2003/InkML" xml:id="stk121" contextRef="#ctx0" brushRef="#br1">16363 8678 0,'0'0'49,"0"0"-49,-58-17 1,29 17-1,-12-8 0,0 8 2,-9 0-2,-8 8 6,-8 9 4,0 8-1,-1 8 4,1 17 1,8 24 25,0 17-39,17 9 0,24 7 2,9-7-1,16 3 9,17 1 4,25-5-12,16-16 13,33-29-13,9-29 43,8-30-43,20-28-1,30-33 0,-5-25-1,-16-13 10,-46 5-3,-37 8 8,-29 8 2,-28 13-16,-30 4 14,-33-1-14,-46 1 15,-53 16-13,-29 26 12,-13 24-13,-69 49 12,19 26 3,34 8-15,58-9 12,66-24-13,33-5 15,25 1-15,16 4 14,1 12-13,16 4 13,33 25 1,50 4-13,41-16 11,16-34-12,9-45 13,33-37-14,34-46 14</inkml:trace>
    </iact:actionData>
  </iact:action>
  <iact:action type="remove" startTime="922248">
    <iact:property name="style" value="instant"/>
    <iact:actionData xml:id="d163" ref="#d114"/>
  </iact:action>
  <iact:action type="remove" startTime="922322">
    <iact:property name="style" value="instant"/>
    <iact:actionData xml:id="d164" ref="#d113"/>
  </iact:action>
  <iact:action type="remove" startTime="922808">
    <iact:property name="style" value="instant"/>
    <iact:actionData xml:id="d165" ref="#d105"/>
  </iact:action>
  <iact:action type="remove" startTime="923070">
    <iact:property name="style" value="instant"/>
    <iact:actionData xml:id="d166" ref="#d103"/>
  </iact:action>
  <iact:action type="remove" startTime="923071">
    <iact:property name="style" value="instant"/>
    <iact:actionData xml:id="d167" ref="#d112"/>
  </iact:action>
  <iact:action type="remove" startTime="923337">
    <iact:property name="style" value="instant"/>
    <iact:actionData xml:id="d168" ref="#d108"/>
    <iact:actionData xml:id="d169" ref="#d124"/>
  </iact:action>
  <iact:action type="remove" startTime="923389">
    <iact:property name="style" value="instant"/>
    <iact:actionData xml:id="d170" ref="#d110"/>
  </iact:action>
  <iact:action type="add" startTime="922207">
    <iact:property name="dataType" value="strokeEraser"/>
    <iact:actionData xml:id="d171">
      <inkml:trace xmlns:inkml="http://www.w3.org/2003/InkML" xml:id="stk122" contextRef="#ctx0" brushRef="#br1">18523 7916 0,'0'0'6,"0"0"4,-58 9 0,-8 7-2,-46 25 67,-37 34-74,-8 33-1,20 8 0,5 8 0,24 8 1,30-8 47,36 1-47,47-26-1,40-8 0,54 0 0,67-29 0,12-37 2,29-41 2,24-46 10,-20-30-11,-41-7 11,-54 16 3,-54 17-15,-37 25 12,-21-1-12,-21 9 14,-28-17-15,-30-8 14,-24 17 2,-21 16-16,-4 25 15,-8 8-15,-1 26 15,26 24-15,24 24 16,29 18-16,33 7 12,34 1-10,41 8 12,37-8 0,24-17-13,18-25 15,12-25-13,4-24 10,8-25-11,8-13 12,-8 0-12,-20 1 7,-25 3-4,-34 5 5,-28 7 7,-29 5-15,-21 9 12,-42 36-11,-131 108 7,-208 154-7,-62 45 9,46-54-7,29-8 5,41-25 8,-12-9-16,16-3-1,29-42 9,34-21 3,65-45 83,71-49-96,41-38-1,42-25 0,16-13 1,8-7 0,17-5-1,9-4 0,16-4 0,33 0 9,66-8-9,58 0 0,53-9 22,55-8-18,20-20-3,9-17 15,16-9-13,17-24 9,8-13-6,25 1 5,-5-1-5,5 29 5,33 26 7,8 24-15,25 24 12,4 5-11,-37 5 5,-33-22-5,-58-8 105,-34-12-103,-24-17-6,-21-8 1,-16-21-1,-46 0 1,-45 9-1,-46 16 0,-37 21 1,-29 12-1,-21 8 4,-16 1-3,-33-9-1,-63-8 16,-78 4-13,-54 12 7,-28 21-3,-38 13 1,4 16 5,0 21 5,45 0-14,42 20 8,42 21-7,36 17 8,22 33-9,32 21 8,42-9-7,33-24 4,37-22 57,29-20-7,37-33-59,42-29 0,49-37 1,67-46-1,61-62 2,-16-37-2,-49-21 0,-59 0 0,-74 38 1,-41 20-1,-38 33 1,-24 21-1,-17 16 7,-21-3 5,-37-5 4,-79 4-14,-98 38 14,-142 86-14,-128 100 13,25 46-13,50 3 12,66-28 2,62-21-13,37-9 11,46-20-12,45-21 14,38-28-15,49-34 14,37-25-12,21-16 10,21-13 4,16-4-15,25 0 3,79-12 5,149-25 8,123-33-15,59-38 9,-21-4-7,-70-3 8,-79 15-9,-79 22 8,-74 24 6,-54 21-16,-45 9 12,-25-1-11,-46-4 10,-103-8-10,-124 29 12,-124 53-11,-17 47 8,83 15 4,115-3-13,96-9 12,66-12-13,42-12 11</inkml:trace>
    </iact:actionData>
  </iact:action>
  <iact:action type="add" startTime="927465">
    <iact:property name="dataType"/>
    <iact:actionData xml:id="d172">
      <inkml:trace xmlns:inkml="http://www.w3.org/2003/InkML" xml:id="stk123" contextRef="#ctx0" brushRef="#br0">4744 5204 0,'0'0'5,"0"0"7,0 0-5,0 0 2,0 0 2,0 0-3,0 0 1,0 0 1,0 0-2,0 0 1,0 0 1,0 0-1,0 0 0,0 0 1,0 0-1,0 0 0,-21-41 2,21 36-3,0 1 1,4 0 1,0 4-1,0 0 0,5 0 1,-1-4-1,4 0 0,5 0 2,8 4-3,4-4 1,-5 4 0,10 0 0,3 0 1,0 0-1,4 0 0,-3-5 1,-1 5 0,-4-4-2,-4 0 2,0 0-1,-4 4 2,0 0-1,-1-4-2,-3 4 0,0 0 3,-1 0-3,-3 0 1,4 0 2,-1 0-3,-3 0 2,-1-4-2,-3 4 2,3 0-1,-11 0 1,3 0-1,0 0 0,0 0 3,-4 0-6,1 0 4,-1 0 1,0 0-4,0 0 3,0 0-1,0 0 0,-4 0 2,0 0-3,0 0 2,0 0-2,0 0 2,0 0 2,-4 0-5,0 0 2,-4 0 1,-1 0-2,-7 0 4,16 0-5,-70 8 2,24-4 1,-4 0-1,1 0 1,3-4-1,1 0 0,3 0 0,5 0 2,4 0-3,4 0 1,4 0 1,-8 0-1,8 0 0,1 0 1,3 0-1,0 0 0,5 0 0,-1 0 1,0 0-1,1 0 1,4 0-2,3 0 2,-3 0-1,4 0 0,-1 0 0,5 0 1,0 0-1,0 0 0,0 0 1,0 0 0,-1 0-2,1 0 1,4 0 1,0 0-1,0 0 1,0 0 0,0 0-2,0 0 2,0 0-1,91 5 1,-53-5-1,-9 4 0,4 0 0,0 0 1,0-4-1,0 0 0,4 0 3,-4 0-2,0 0-3,0-4 2,-4 0-1,-4 0 1,-4-1 2,-4 5-3,-1 0 2,-4 0-1,-3 0 0,-1 0 0,-4 0 1</inkml:trace>
    </iact:actionData>
  </iact:action>
  <iact:action type="add" startTime="930708">
    <iact:property name="dataType"/>
    <iact:actionData xml:id="d173">
      <inkml:trace xmlns:inkml="http://www.w3.org/2003/InkML" xml:id="stk124" contextRef="#ctx0" brushRef="#br0">3411 4840 0,'0'0'5,"0"0"6,0 0-1,0 0-1,0 0 0,0 0 0,17 45 0,8-28 0,0-5 0,16-8 3,0-4-3,9-4-2,0-4 4,8-5-4</inkml:trace>
    </iact:actionData>
  </iact:action>
  <iact:action type="add" startTime="946272">
    <iact:property name="dataType"/>
    <iact:actionData xml:id="d174">
      <inkml:trace xmlns:inkml="http://www.w3.org/2003/InkML" xml:id="stk125" contextRef="#ctx0" brushRef="#br0">3411 7266 0,'0'0'3,"0"0"-2,0 0 11,0 0-9,0 0 7,0 0-1,0 0 4,0 0-7,0 0 3,0 0 0,42-25 0,-17 25 1,8 4-1,16 0 0,1-4 1,8 0-1,-8 0 0,-9 0 0,-8 0 1,0 0 0,0 0 2,-8 0-5,8 0 4,-8 0 0,0 0-2,4 0 3,-9 0-8,5 4 5,8 1 2,0 3 1,1 0 0,15 4-9,1-3 5,16 3 4,0-4 0,13-3-8,-25-5 6,4-5 1,-17 1-2,-4 0-1,-8 0 0,-4 4 1,-4 0-1,-5 0 2,1 0-1,-1 0 1,1 0 2,-1 0-6,-3 0 3,-1 4 1</inkml:trace>
    </iact:actionData>
  </iact:action>
  <iact:action type="add" startTime="960511">
    <iact:property name="dataType"/>
    <iact:actionData xml:id="d175">
      <inkml:trace xmlns:inkml="http://www.w3.org/2003/InkML" xml:id="stk126" contextRef="#ctx0" brushRef="#br0">3453 5129 0,'0'0'5,"0"0"-4,0 0 4,0 0 4,0 0 0,0 0 0,0 0 0,0 0 0,0 0 1,0 0-1,49 5 0,-24-1 2,0 0-3,16 0 1,9 0 2,8 0-3,8-4 1,-8-4 1,-8 0-1,-1 0 3,-16 0-3,5 4-2,-9 0 3,4 0-1,8 0 0,1 0 1,15 4-2,1-4 3,0 0-2,8-4 0,-16 0-1,0-1 2,-9 5 0,1 0-2,-9 0 2,-9 0-1,5-4 0,0 4 1,4 0-1,1 0 0,3 0 0,0 4 1,0 1 1,5-1-4,3 0 4,5 0-4,4 0 3,-9 0-1,5-4 1,-1 0-1,-3 0 0,-5-4 1,-3 0-1,-5 0 0,-4 0 0,-5 0 1,5 4-1,-8 0 0,0 0 0,-5 0 1,1 0-1,-1 0 0,-3 0 0,-1 0 1,-4 0 0,1 0-2,-1 0 2,0 0-1,-4 0 2,1 0-3,-1 0 1,0 0 0,4 0 2,-8 0-3,4 0 1,0 0 2,1 0-4,-5 0 3,0 0-1,0 0 0,0 0 1,0 0 1,0 0-4,0 0 2,0 0 2,0 0-1,0 0-3,0 0 3,0 0-1,0 0 0,0 0 1,0 0-1,0 0 0,0 0 0,0 0 1,0 0-1,0 0 0,0 0 1,0 0-1,0 0 1,0 0-2,-96-13 2,80 13-1,-5 0 1,-4 0-1,-4 4 0,-4 0 2,-4 1-3,0-5 2,4 0-1,0 0 0,0 0 0,-1 0 0,5 0 1,0 0 1,5 0-5,-1 0 5,0 0-3,4 0 4,1 0-5,-1 0 4,0 0-4,1 0 3,-5 0-1,0 0 1,-12 4-1,-5 0 0,-11 0 0,-5 4 0,0 1 1,4-5-1,-4 0 0,8 4 1,5 0-1,-17 9 0</inkml:trace>
    </iact:actionData>
  </iact:action>
  <iact:action type="add" startTime="971071">
    <iact:property name="dataType"/>
    <iact:actionData xml:id="d176">
      <inkml:trace xmlns:inkml="http://www.w3.org/2003/InkML" xml:id="stk127" contextRef="#ctx0" brushRef="#br0">3411 7071 0,'0'0'4,"0"0"-4,0 0 10,0 0-3,0 0 2,0 0 1,0 0-1,0 0 0,0 0 0,0 0 0,0 0 1,0 0-1,0 0 0,0 0 1,0 0-1,0 0 0,58-41 1</inkml:trace>
    </iact:actionData>
  </iact:action>
  <iact:action type="add" startTime="971318">
    <iact:property name="dataType"/>
    <iact:actionData xml:id="d177">
      <inkml:trace xmlns:inkml="http://www.w3.org/2003/InkML" xml:id="stk128" contextRef="#ctx0" brushRef="#br0">3941 7009 0,'0'0'1,"0"0"1,0 0-1,0 0-1,0 0 4,41 0 7,-28 0-6,-9 0 4,4 0 1,0 0-1,1 0 0,-1 0 0,0 4 1,0 0 1,-8 1-2,9-1-1,-9 0 1,8 0 1,-8 0-1,8 0 0,1 4 0,-1 1 2,0-1-2,0 0-1,1 1 3,-1-1-2,4 0-1,-7 0 2,3 1-2,8-1 1,1 0 1,-1 1 0,9-1 0,0 0 0,8 0-2,-8-3 1,0-1 0</inkml:trace>
    </iact:actionData>
  </iact:action>
  <iact:action type="add" startTime="971704">
    <iact:property name="dataType"/>
    <iact:actionData xml:id="d178">
      <inkml:trace xmlns:inkml="http://www.w3.org/2003/InkML" xml:id="stk129" contextRef="#ctx0" brushRef="#br0">4636 7241 0,'0'0'2,"0"0"6,0 0 5,0 0-9,0 0 6,41 0-1,-32 0 0,-1 0 1,0 0 0,0 4-2,1 0 1,3 0 1,1 1 0,-1-1 0,0 0-3,1 0 3,-5 0 0,0 0 0,5 0-2,-1 0 1,1 1 1,-1-1-1,5 0 0,-1 0 1,9 0-2,4 0 2,4 0 0,4 1 2,5-1-5,-1 0 3,0 0-2,-3-4 1,-5 0 0,-4 0 0,0 0 1,4 0-1,-8 0 0,3-4 1,-3 0-1,0 0 0,-4-1 0,0 1 0,-5 0 1,1 0-1,-5 0 1,0 4-2,1 0 3,-1 0-3,1 0 2,-1 0 2,0 0-6,1 0 5,-1 0-3,1 0 1,-1 0 0,1 0 1,-5 0-1,0 0 0,0 0 1,-3 0-1,-1 0 0,0 0 0,0 0 0,0 0 1,0 0 0,4 0-1,-8 0 0,5 0 1,-1 0-2,0 0 2,0 0-1,-4 0 0,0 0 0,0 0 1,0 0-1,0 0 0,0 0 0,0 0 1,0 0-1,0 0 0,0 0 1,0 0 0,0 0-1,-87-8 0,54 12 0,-8 0 0,-13 0 1,-8 0-1,-9 4 0,1-3 2,8-1-3,4 0 1,9 0 0,7-4 1,5 0-1,4 4 1,-4 0-2,-1 0 2,-7 1 0,-5-1-2,-8 0 2,0 0-1,0-4 0,5 0 0,-5-4 1,0 0-1,8 0 1,9-1 0,8 1-2,0 0 3,-1 4-3,10 0 1,-18 4 0,-7 0 0,-26 5 1,-8-1-1,1-4 1,-1-4-1,8-4 0,9 0 0,17 4 1,7 0-1,9 4 0,8 8 0</inkml:trace>
    </iact:actionData>
  </iact:action>
  <iact:action type="add" startTime="979866">
    <iact:property name="dataType"/>
    <iact:actionData xml:id="d179">
      <inkml:trace xmlns:inkml="http://www.w3.org/2003/InkML" xml:id="stk130" contextRef="#ctx0" brushRef="#br0">1980 6777 0,'0'0'4,"0"0"-3,0 0 8,0 0 1</inkml:trace>
    </iact:actionData>
  </iact:action>
  <iact:action type="add" startTime="980104">
    <iact:property name="dataType"/>
    <iact:actionData xml:id="d180">
      <inkml:trace xmlns:inkml="http://www.w3.org/2003/InkML" xml:id="stk131" contextRef="#ctx0" brushRef="#br0">3411 6160 0,'0'0'10,"0"0"-4,0 0 2,0 0 2,0 0 0,0 0-1,0 0 1,0 0 0,0 0 0,0 0 0,0 42-5,0-38 8,0 0-3,0 0-5,0 0 4,0 0 1,0 1-1,0-1 1,0 4 0,0 0-2,0 9 1,0 16 1,0 13-2,9 11 2,-9 6 0,0-1-1,0 0 0,0-4 4,0 4-7,0 0 5,0 0-1,0 0 0,0 0-1,0-4 2,0-8-6,0-5 5,0-3-1,0-1 3,0-3 1,0-5-10,0-4 6,0 0 1,0-5 1,0-3-2,0-4 2,0-5-6,0 1 6</inkml:trace>
    </iact:actionData>
  </iact:action>
  <iact:action type="add" startTime="995870">
    <iact:property name="dataType"/>
    <iact:actionData xml:id="d181">
      <inkml:trace xmlns:inkml="http://www.w3.org/2003/InkML" xml:id="stk132" contextRef="#ctx0" brushRef="#br0">5559 4198 0,'0'0'5,"0"0"-5,0 0 10,0 0 1,0 0-7,0 0 6,0 0 0,0 0-3,0 0 3,-9-42-1,5 26 0,0-1 2,0 1-3,0-1 1,-4 1 1,-1 7 1,1-7-4,0 7 2,-1-7 1,1 8-1,0-9 0,0 9 1,-5 0-1,1-1 1,-1 1-2,-3 0 2,-1-1 0,-3 1-2,3-8 2,-16 7-1,0-7 0,-4 7 1,-1-7 2,-7 8-5,3-9 2,5 0 0,4 9 2,0-8-4,4 7 3,4 9-1,-4-8 1,4 8-1,1 0 0,-1 8 0,-4-8 0,-4 9 1,-4-1 0,-5 0-2,5 0 2,-4 1-1,-1 7 1,-7 9-1,-9 0 1,4 16-2,-17 1 2,14-9 0,7 8-2,9-8 2,7-8-1,1 8 2,9-8-3,7 8 1,0-8 0,1 8 1,-1 0-1,9 1 0,0 7 0,-1 0 1,1 5-1,8 4 0,0-1 5,0 5 7,8 0 6,1 4-26,-1-4-1,0 0 1,9-9 24,-1 1-14,1-5-10,16 5 3,0-1-2,9 5 19,7-5-18,1-3-3,-1-5 9,1-8 0,-8-4 0,-1-4 0,-8-5 1,12 1-1,-11-5 2,7-4-3,4-3 2,9-10-1,8-3-1,9-8 2,-1-5-1,-4-8 1,5-8-1,-1-9 0,-4-4 2,-4 1-4,-4-5 4,0-17-3,-4-11 3,-5-14-4,-3-15 3,-5-1 0,-3 13-2,3 3 3,0-3-3,-12 16 2,-12 17-1,-17 8 0,-21-8 0,-16 8 0,-17 8 1,-20 17-2</inkml:trace>
    </iact:actionData>
  </iact:action>
  <iact:action type="add" startTime="999008">
    <iact:property name="dataType"/>
    <iact:actionData xml:id="d182">
      <inkml:trace xmlns:inkml="http://www.w3.org/2003/InkML" xml:id="stk133" contextRef="#ctx0" brushRef="#br0">3411 6293 0,'0'0'5,"0"0"4,0 0 4,0 50-7,0-22 2,0 6 5,0 3-4,0 4 0,0-3 0,0 3 1,0 4-2,0 1 0,0 8 5,0 4-5,0 8 2</inkml:trace>
    </iact:actionData>
  </iact:action>
  <iact:action type="add" startTime="999255">
    <iact:property name="dataType"/>
    <iact:actionData xml:id="d183">
      <inkml:trace xmlns:inkml="http://www.w3.org/2003/InkML" xml:id="stk134" contextRef="#ctx0" brushRef="#br0">1980 7034 0,'0'0'8,"0"-83"1</inkml:trace>
    </iact:actionData>
  </iact:action>
  <iact:action type="add" startTime="1.00001E6">
    <iact:property name="dataType"/>
    <iact:actionData xml:id="d184">
      <inkml:trace xmlns:inkml="http://www.w3.org/2003/InkML" xml:id="stk135" contextRef="#ctx0" brushRef="#br0">4135 6198 0,'0'0'6,"0"0"3,0 0-1,0 0 1,0 0 0,0 0 1,0 0-1,0 0 0,0 0 3,0 0-4,0 0 0,0 0 2,0 0-1,0 0 1,54-17-1,29-4 1,16 1 1,1 3-5,-1 9 9,-4 12-8,13 4 3,7 9 2,-3-1-8,0 5 5,-5 8 1,-20 4 1,4 0-1,-8-4 1,-4 0-7,-1 0 7,-3 0-3,-5 4 5,-12-4 0,-13 0-11,-7-4 8,-5 0 0,-8 0 2,-5 4 0,-3-4-9,-5-1 5,-3 1 4,-5 0-1,-4 4-1,-9 8 0,-15 17-1,-22 17-5,-12 7 6,-8-7 0,4-9 1,4-8 0,0-5 1,0 1-9,-12 0 6,-9-9 2,-12-8 0,-21-8 0,-8-8-7,0-5 5,5-4 2,7-4 2,-4-12-9,5-8 7,-1-9-4,9-4 4,0-4 1,-9-9-2,-8-3-5,0-5 5,9 9 2,32 7-2,13 5 2,17 5-10,20-1 8,8-4 0,9-4 2,16-9 2,9-16-10,33-24 5,41-26 3,41-29-9,17-8 6,8 5 0,9-1 0,-9 4 2</inkml:trace>
    </iact:actionData>
  </iact:action>
  <iact:action type="add" startTime="1.01492E6">
    <iact:property name="dataType"/>
    <iact:actionData xml:id="d185">
      <inkml:trace xmlns:inkml="http://www.w3.org/2003/InkML" xml:id="stk136" contextRef="#ctx0" brushRef="#br0">6274 5018 0,'0'0'5,"0"0"-5,0 0 10,0 0-5,0 0 6,0 0-3,0 0 1,0 0 0,0 0 1,0 0-1,0 0 0,0 0 0,0 0 1,0 0-1,0 0 0</inkml:trace>
    </iact:actionData>
  </iact:action>
  <iact:action type="remove" startTime="1.01966E6">
    <iact:property name="style" value="instant"/>
    <iact:actionData xml:id="d186" ref="#d184"/>
  </iact:action>
  <iact:action type="remove" startTime="1.01987E6">
    <iact:property name="style" value="instant"/>
    <iact:actionData xml:id="d187" ref="#d177"/>
  </iact:action>
  <iact:action type="remove" startTime="1.02011E6">
    <iact:property name="style" value="instant"/>
    <iact:actionData xml:id="d188" ref="#d176"/>
    <iact:actionData xml:id="d189" ref="#d180"/>
  </iact:action>
  <iact:action type="remove" startTime="1.0202E6">
    <iact:property name="style" value="instant"/>
    <iact:actionData xml:id="d190" ref="#d52"/>
    <iact:actionData xml:id="d191" ref="#d174"/>
  </iact:action>
  <iact:action type="remove" startTime="1.02029E6">
    <iact:property name="style" value="instant"/>
    <iact:actionData xml:id="d192" ref="#d178"/>
  </iact:action>
  <iact:action type="remove" startTime="1.0204E6">
    <iact:property name="style" value="instant"/>
    <iact:actionData xml:id="d193" ref="#d182"/>
  </iact:action>
  <iact:action type="add" startTime="1.01965E6">
    <iact:property name="dataType" value="strokeEraser"/>
    <iact:actionData xml:id="d194">
      <inkml:trace xmlns:inkml="http://www.w3.org/2003/InkML" xml:id="stk137" contextRef="#ctx0" brushRef="#br1">17129 10939 0,'0'0'7,"-96"4"44,1-4-40,-12 0-6,7-8-4,14-5 12,-10-3-8,-11-5-3,-21-4 0,-17-4 6,12 8-7,18 9 46,7 12-43,-24 16-1,-9 34-2,0 41 10,34 21-6,49-4-5,41-13 1,34-8 7,28 12 10,34 9-12,20-5-2,0-24 131,9-29-127,0-30-8,24-24 1,17-25 0,12-29 1,-12-20-1,-21-13-1,-20-17 1,-29 0-1,-34 5 1,-37 12-1,-24 12 2,-25 4-1,-38 9-1,-33 12 0,-24 21 28,-17 21-22,-5 20-5,-15 29 0,-26 38 10,9 41-6,32 12 7,51 17-6,41 8 7,24 9-7,18-5 86,24-16 5,8-21-22,33-12-73,42-17-1,16-25-1,25-25 1,9-24-1,-1-21 1,25-25-1,17-21 0,-25-20 1,-41-13-1,-22-12 0,-19-13 0,-22-4 1,-24-4-1,-21-8 0,-41-21 5,-51-20-4,-44 7-1,-30 38 1,-24 37-1,16 34 1,17 28-1,25 17 0,32 16 1,26 17-1,16 25 1,13 33-1,7 21 16,14 32 68,7 14-84,9 3 0,24 4 1,34-16-1,49-25 0,25-29 0,-8-45 1,0-29 6,-25-22-7,17-19 0,-1-26 8,-8-25 0,-24-12 4,-34-4 5,-41 4-14,-25-4 10,-49-12-10,-17 3 11,-41 14-11,-17 32 10,16 33 4,1 25-15,41 21 13,25 16-12,16 21 12,17 34-12,8 28 9,25 17-7,25 4 6,41-17-4,29-25 4,0-36 7,-4-26-15,-8-20 10,16-17-10,17-21 9,50-53-7,24-79 7</inkml:trace>
    </iact:actionData>
  </iact:action>
  <iact:action type="remove" startTime="1.02093E6">
    <iact:property name="style" value="instant"/>
    <iact:actionData xml:id="d195" ref="#d181"/>
  </iact:action>
  <iact:action type="remove" startTime="1.02107E6">
    <iact:property name="style" value="instant"/>
    <iact:actionData xml:id="d196" ref="#d175"/>
  </iact:action>
  <iact:action type="remove" startTime="1.02114E6">
    <iact:property name="style" value="instant"/>
    <iact:actionData xml:id="d197" ref="#d172"/>
  </iact:action>
  <iact:action type="add" startTime="1.02089E6">
    <iact:property name="dataType" value="strokeEraser"/>
    <iact:actionData xml:id="d198">
      <inkml:trace xmlns:inkml="http://www.w3.org/2003/InkML" xml:id="stk138" contextRef="#ctx0" brushRef="#br1">17625 8703 0,'0'0'6,"-74"-8"3,12-9 0,-13 0 2,-12-7 67,-24-9-74,-30 8-3,-21 8-1,1 17 0,-33 33 0,-21 50 1,8 58 0,33 24-1,75 13 14,49-12-11,33-29 7,34-13 4,24-12-11,42-13 74,29-33-73,-1-33-3,-15-33 77,36-37-78,38-50 0,20-58 1,-12-62 0,-54-20-1,-45-1 1,-34 21 0,-28 33 0,-21 41-1,-21 26 1,-37 24 1,-33 42 1,-30 32-2,-44 59-1,-46 66 6,-1 83 5,39 41-5,44 8 4,75-28 0,50-51 9,33-20-17,41-28 10,17-39-8,-9-44 8,-8-34 6,5-29-16,16-29 12,8-20-11,-8-9 10,-34 12-10,-36 26 10,-21 20-8,-13 8 7,-3 9 5,7 8-14</inkml:trace>
    </iact:actionData>
  </iact:action>
  <iact:action type="add" startTime="1.02423E6">
    <iact:property name="dataType"/>
    <iact:actionData xml:id="d199">
      <inkml:trace xmlns:inkml="http://www.w3.org/2003/InkML" xml:id="stk139" contextRef="#ctx0" brushRef="#br0">3593 7452 0,'0'0'5,"0"0"6,0 0-2,0 0 3,0 0-6,0 0 3,0 0 4,0 0-6,0 0 1,0 0 1,0 0 1,0-41-1,0 37 0,9 4 1,-9 0-1,8 0 3,8 0-2,1 0-1,8 0 0,8 4-2,8 0 4,1 0-3,7 0 4,1-4-6,-9 0 3,-8-4 0,-8 0 1,0 0-1,-8 4 1,-1 0 2,-8 0-4,1 0 0,-1 0 3,0 0-4,-8 0 2,9 0 1,-9 0-1,0 0 1,0 0-2,0 0 2,0 0-1,-83-4 1,25-1 1,0 1-3,-8 0 2,16 0-1,9 4 1,8 0-1,8 0 2,8 0-2,1 0 2,7 0-7,1 0 6,0 0 0,0 0-1,8 0 1,0 0-3,0 0 3,0 0-1,0 0 0,0 0 0,132 25 1,-57-13 0,-9-3-1</inkml:trace>
    </iact:actionData>
  </iact:action>
  <iact:action type="add" startTime="1.0272E6">
    <iact:property name="dataType"/>
    <iact:actionData xml:id="d200">
      <inkml:trace xmlns:inkml="http://www.w3.org/2003/InkML" xml:id="stk140" contextRef="#ctx0" brushRef="#br0">4272 5312 0,'0'0'3,"0"0"-3,0 0 8,0 0 3,0 0-4,0 0 3,0 0 0,58-46-2,-42 38 2,9 4-1,0-1 0,8 1 0,9 0 0,7-4 1,26-5 1,7-3-4,14-1 5,-5 9-5,-5 0 3,-7 4-1,-13 0 3,-12 4-6,-4 0 4,-9 0 0,-8 0-2,0 0 2,-8 0-1,-4 0 0,-5 0 1,-7 0-1,-9 0 0,-5 0 0,-7 0 1,-21 0-1,-17 0 1,-8 0-1,-8 0 0,8 0 0,9 0 1,-9 4-1,0 0 0,-8 0 0,-1-4 1,5 0 0,9 0-2,15 0 1,9 0 1,9 0 0,15 0-1,5 0-1,0 0 2,0 0-1,0 0 1,0 0-1,92 0 1,-10 4-2,38 0 3,17 0-3,-13-4 2,-21-8-1,-28-8 0</inkml:trace>
    </iact:actionData>
  </iact:action>
  <iact:action type="add" startTime="1.03015E6">
    <iact:property name="dataType"/>
    <iact:actionData xml:id="d201">
      <inkml:trace xmlns:inkml="http://www.w3.org/2003/InkML" xml:id="stk141" contextRef="#ctx0" brushRef="#br0">4032 7531 0,'0'0'5,"0"0"9,0 0-9,0 0 4,0 0 0,0 0 1,0 0-1,0 0 0,0 0 0,0 0 1,0 0-1,0 0 0,41-42 1,-32 38-1,-1-4 0,0 4 0,0-4 0,9-1 1,-5 1 0,1 4-2,3 0 2,1 0-1,-1-1 0,1 1 1,8 4-1,0 0 0,-1 0 2,1 0-2,8 0-1,0 0 1,9 0 1,-9 4 1,0 1-2,0-5-1,0 0 1,-8 0 1,8-5-1,-4 1 0,0 0 0,0 0 1,0 0-1,0 0 0,0 0 3,0-1-5,0 1 2,4 0 0,0 0 1,0 0-1,0 4 1,-8 0-2,4 0 2,0 0 2,0 0-6,-4 0 4,0 0-1,-1 0 0,1 0 1,0 0-1,0 0 0,-4 0 2,-1 0-4,1 0 3,0 0-1,3-4 1,1 0-1,0-1 0,0-3 1,0 0 1,0 0-4,-1 3 2,1 1 1,0 0-1,-4 0 1,-1 0-2,1 0 1,-4 4 3,-1 0-5,1 0 3,3 0 1,-3 0-4,4 0 3,-5 4-1,1-4 0,-1 4 0,-3-4 1,-1 0 1,-4 0-4</inkml:trace>
    </iact:actionData>
  </iact:action>
  <iact:action type="add" startTime="1.03983E6">
    <iact:property name="dataType"/>
    <iact:actionData xml:id="d202">
      <inkml:trace xmlns:inkml="http://www.w3.org/2003/InkML" xml:id="stk142" contextRef="#ctx0" brushRef="#br0">3833 6955 0,'0'0'5,"0"0"-5,0 0 7,0 0 3,0 0-1,0 0 0,0 0 0,0 0 0,0 0 1,0 0 3,0 0-8,0 0 5,0 0 1,0 0-3,0 75 3,9 8-2,7 41-2,-8 25 2,1 0 4,-1-21-2,0-20-6,1-21 3,-1-17 3,0-16-2,-8-17 1,8-8 0,-8-8 0,0-9 0,0-3-5,0-5 5</inkml:trace>
    </iact:actionData>
  </iact:action>
  <iact:action type="add" startTime="1.04022E6">
    <iact:property name="dataType"/>
    <iact:actionData xml:id="d203">
      <inkml:trace xmlns:inkml="http://www.w3.org/2003/InkML" xml:id="stk143" contextRef="#ctx0" brushRef="#br0">4040 6827 0,'0'0'11,"0"0"-5,-41 33 3,-1 4 0,-7 21 1,-9 21-1,8 8 0,1 16 3,-1 5-4,0 0 3,1-9 0,7-20 0,9-21-8,17-25 7,-1-21 1,17-12 0,-8-8-6,8-9 4</inkml:trace>
    </iact:actionData>
  </iact:action>
  <iact:action type="add" startTime="1.04048E6">
    <iact:property name="dataType"/>
    <iact:actionData xml:id="d204">
      <inkml:trace xmlns:inkml="http://www.w3.org/2003/InkML" xml:id="stk144" contextRef="#ctx0" brushRef="#br0">3809 7237 0,'0'0'2,"41"16"9,0 1-5,1-1 4,-1 5 0</inkml:trace>
    </iact:actionData>
  </iact:action>
  <iact:action type="add" startTime="1.04492E6">
    <iact:property name="dataType"/>
    <iact:actionData xml:id="d205">
      <inkml:trace xmlns:inkml="http://www.w3.org/2003/InkML" xml:id="stk145" contextRef="#ctx0" brushRef="#br0">4140 7108 0,'0'0'5,"0"0"-5,0 0 10,0 0 2,0 0-9,0 0 7,0 0-2,0 0 2,0 0-1,0 0 0,0 0 1,0 0-1,0 0 1,0 0-2,0 0 2,41 17-1,-25-13 1,1 0-1,24 0 0,1 1 4,16-1-7,0 0 3,0 0 0,-1-4 1,-7 0 0,0 0 0,-5 0-2,-3 0 2,-5 0 0,-4 0-1,0 0 2,-4 0-3,0 0 2,4 0-1,0 0 2,4-4 0,5 0-7,3 0 7,5-1-2,0 1 0,-5 0 0,-4 0 2,-3 0 2,-5 4-10,-4 0 9,4 0-5,0 0 5,0 0-3,0-4 2,0 0 2,4-1-10,5 1 5,8-4 4,-1 0 0,5-1-3,0 1-4,4 4 4,-5 0 2,1-4-2,0-5 2,0-12 5</inkml:trace>
    </iact:actionData>
  </iact:action>
  <iact:action type="add" startTime="1.05062E6">
    <iact:property name="dataType"/>
    <iact:actionData xml:id="d206">
      <inkml:trace xmlns:inkml="http://www.w3.org/2003/InkML" xml:id="stk146" contextRef="#ctx0" brushRef="#br0">3825 6090 0,'0'0'5,"0"0"-5,0 0 12,0 0-7,0 0 4,0 0 0,0 0 0,0 0 1,0 0-1,0 0 1,0 0-1,0 0 2,0 0-4,0 0 3,0 0-1,0 0 0,-8 70 0,-9 5 1,1 20-1,7 13 1,1 16 0,0 13-2,0 16 2,16 0-1,0 0 0,9-16 0,-9-25 0,-8-21 2,-8-13-2,-9-11 0,9-14 0,0-11 0,-1-9 0,9-8 1,-8-9-1,8-3 0,-8-1 1,8-4-1,0 1 0,0-5 1,0 0 0,0-4-2,0 0 1,0 0 1,16-104 0,-7-20-1,-1-45 0,8-1 1,-7 21-1,-1 29 0,-8 29 1,-17 8-2,9 8 1,-8 5 2,7-1-3,9 5 3,0 0-3,0 0 1,9 8 0,-1 8 1,0 13-1,-8 8 0,8 8 2,-8 9-2,0 3-1,0 1 2,0 0 0,0 4-2,0 0 1,0-1 1,0 1 0,0 0-1,0 4-1,0 0 2,0 0-1,0 0 2,0 87-3,9-8 1,7 20 1,1 5-1,-9 7 1,-8 1-1,0 12 0,8 9 2,1 4-4,-9-9 3,0-12-1,-9-17 1,-7-12 1,8-21-4,-1-16 2,9-13 2</inkml:trace>
    </iact:actionData>
  </iact:action>
  <iact:action type="remove" startTime="1.06663E6">
    <iact:property name="style" value="instant"/>
    <iact:actionData xml:id="d207" ref="#d199"/>
    <iact:actionData xml:id="d208" ref="#d203"/>
  </iact:action>
  <iact:action type="remove" startTime="1.06667E6">
    <iact:property name="style" value="instant"/>
    <iact:actionData xml:id="d209" ref="#d206"/>
  </iact:action>
  <iact:action type="remove" startTime="1.0667E6">
    <iact:property name="style" value="instant"/>
    <iact:actionData xml:id="d210" ref="#d202"/>
  </iact:action>
  <iact:action type="remove" startTime="1.06675E6">
    <iact:property name="style" value="instant"/>
    <iact:actionData xml:id="d211" ref="#d201"/>
  </iact:action>
  <iact:action type="remove" startTime="1.06675E6">
    <iact:property name="style" value="instant"/>
    <iact:actionData xml:id="d212" ref="#d205"/>
  </iact:action>
  <iact:action type="remove" startTime="1.06681E6">
    <iact:property name="style" value="instant"/>
    <iact:actionData xml:id="d213" ref="#d200"/>
  </iact:action>
  <iact:action type="remove" startTime="1.06742E6">
    <iact:property name="style" value="instant"/>
    <iact:actionData xml:id="d214" ref="#d173"/>
  </iact:action>
  <iact:action type="add" startTime="1.06651E6">
    <iact:property name="dataType" value="strokeEraser"/>
    <iact:actionData xml:id="d215">
      <inkml:trace xmlns:inkml="http://www.w3.org/2003/InkML" xml:id="stk147" contextRef="#ctx0" brushRef="#br1">16442 8852 0,'-99'91'5,"-55"83"4,-90 112 5,21 3-5,33 10-4,16-26 6,33 12 5,63-15-13,24-10 11,37 10-12,26-5 12,24 16 5,66-8 20,33-49-4,26-63 2,48-74-37,-24-70 2,67-67-2,69-103 1,1-104-1,4-86 37,-75-22-35,-50-16-1,-53 34-1,-66 77 0,-54 55 0,-34 62 0,-53 16 1,-49 26 1,-51 40-2,-45 55 5,-4 40 4,-12 39 35,-5 24-41,17 16-3,21 30 1,8 20-1,33 16 8,25 22 1,33 4 3,41-26 5,25-28-16,42-25 14,16-8-13,25 3 13,50 1 1,32-25-14,26-37 13,24-46-13,17-41 14,4-42-15,-8-45 14,-50-33-13,-42-22 12,-40-3 3,-30 8-15,-33 29 13,-24 13-14,-9 8 16,-20 20-16,-34 21 13,-37 17-11,-16 25 11,-9 20-10,-4 25 9,-20 25 4,-21 46-15,16 32 13,38 30-14,32 33 14,34 12-13,25-12 12,24-17 2,25-41-14,21-29 14,33-26-15,21-28 14,16-41-13,26-50 14,-10-66-13,-19-63 11,-34-32-9,-29-1 6,-29 9 7,-29-5-13,-41 1 8,-46 8-10,-29 41 9,-24 46-9,-5 41 11,1 33-10,20 21 9,41 25 3,42 12-13,16 9 12,9 37-12,0 37 9,8 66 79,8 67-89,16-9-2,26-12 0,49-21 1,50-54-1,33-41 1</inkml:trace>
    </iact:actionData>
  </iact:action>
  <iact:action type="add" startTime="1.07036E6">
    <iact:property name="dataType"/>
    <iact:actionData xml:id="d216">
      <inkml:trace xmlns:inkml="http://www.w3.org/2003/InkML" xml:id="stk148" contextRef="#ctx0" brushRef="#br0">3411 11311 0,'0'0'4,"0"0"5,0 0 0,0 0 0,0 0 0,0 0 1,0 0 0,0 0-2,0 0 1,0 0 0,0 0 1,0 0 1,0 0-4,0 0 3,17 41-1,-9-37 2,-8 1-3,8-1 1,1 0 0,7 0 1,-7-4-1,7 0 1,9 0-1,0 0 0,0-4 0,8 0 1,0 0 0,0-1-2,0 5 2,0 0 0,0 0-2,0 0 1,0 5 1,0-1 2,1 0-6,-1 0 6,-9 0-5,14 0 3,-18 0-1,13 1 0,-8-1 1,0-4-1,0 0 0,-8 0 0,7 0 1,1 0-1,0 0 0,0-4 0,8-1 1,0 1-1,0 0 0,0 0 1,0 0-1,0 4 1,1 0-1,-1 0 0,0 0 0,-8 4 1,8-4 0,-13 0-2,1 0 2,-4 0-1,-5 0 0,0 0 1,1 0-2,7 0 2,14-4-1,15 0 0,22-5 2,11-7-3,-3-1 2,-9 5-1,-12 4 0,-12 3 1,-5 5-1,0 5 0,1-1 0,-1 4 1,-4 0 0,1-4-1,-1 1 0,0-1 1,0 0-1,-4-4-1,1 0 2,-1 0-1,0-4 0,-4 0 1,4-1-1,-4 5 0,4 0 0,0 0 1,-4 0-1,0 0 0,-4 0 1,-5 0-1,-3 0 0,-5 0 1,1-4-1,-1-4 0</inkml:trace>
    </iact:actionData>
  </iact:action>
  <iact:action type="add" startTime="1.07757E6">
    <iact:property name="dataType"/>
    <iact:actionData xml:id="d217">
      <inkml:trace xmlns:inkml="http://www.w3.org/2003/InkML" xml:id="stk149" contextRef="#ctx0" brushRef="#br0">1980 11253 0,'0'0'4,"0"0"-4,0 0 11</inkml:trace>
    </iact:actionData>
  </iact:action>
  <iact:action type="add" startTime="1.07771E6">
    <iact:property name="dataType"/>
    <iact:actionData xml:id="d218">
      <inkml:trace xmlns:inkml="http://www.w3.org/2003/InkML" xml:id="stk150" contextRef="#ctx0" brushRef="#br0">3411 11112 0,'0'0'8,"0"0"1,0 0 1,0 0 1,0 0-4,0 0 2</inkml:trace>
    </iact:actionData>
  </iact:action>
  <iact:action type="add" startTime="1.07854E6">
    <iact:property name="dataType"/>
    <iact:actionData xml:id="d219">
      <inkml:trace xmlns:inkml="http://www.w3.org/2003/InkML" xml:id="stk151" contextRef="#ctx0" brushRef="#br0">1980 11361 0,'0'0'5,"0"0"5,0 0 4,0 0-9,0 0 3,0 0 2,0 0 0,0 0-2,0 0 1</inkml:trace>
    </iact:actionData>
  </iact:action>
  <iact:action type="add" startTime="1.07871E6">
    <iact:property name="dataType"/>
    <iact:actionData xml:id="d220">
      <inkml:trace xmlns:inkml="http://www.w3.org/2003/InkML" xml:id="stk152" contextRef="#ctx0" brushRef="#br0">3411 11170 0,'0'0'4,"0"0"-4,0 0 0,0 0 12,0 0-5,0 0 2,0 0 0,0 0 0,0 0 0</inkml:trace>
    </iact:actionData>
  </iact:action>
  <iact:action type="add" startTime="1.08105E6">
    <iact:property name="dataType"/>
    <iact:actionData xml:id="d221">
      <inkml:trace xmlns:inkml="http://www.w3.org/2003/InkML" xml:id="stk153" contextRef="#ctx0" brushRef="#br0">4959 10189 0,'0'0'5,"0"0"5,0 0 0,0 0-1,0 0 1,0 0-2,0 0 1,0 0 1,0 0-1,45 0 0,-37 0 0,5 4 1,-1 0-1,9 4 1,4 5-2,8 8 1,8 7 1,5 14 0,-5 8-1,-4 16 0,1 21 2,-5 12-3,-4 1 1,-9-14 1,-3-15-1,-5-21 1,-12-13-1,0-12-1,0-5 2,0-3-1,-12-1 2,4 1-3,-5-5 1,-3 1 3,-1-5-5,-8-8 2,-16-8 0,-29-25 0,-17-34 3,4-19-5,17-1 2,20 20 1,13 14-1,8 15 0,9 9 1,3 4-1,5 1 0,4-10 1,8-7 1,9-21-4,16-25 3,24-21-1,26-12 0,20-4 1</inkml:trace>
    </iact:actionData>
  </iact:action>
  <iact:action type="add" startTime="1.08899E6">
    <iact:property name="dataType"/>
    <iact:actionData xml:id="d222">
      <inkml:trace xmlns:inkml="http://www.w3.org/2003/InkML" xml:id="stk154" contextRef="#ctx0" brushRef="#br0">3411 13427 0,'0'0'4,"0"0"-4,0 0 4,0 0 8,0 0-5,0 0 3,0 0-1,0 0 1,0 0-1,0 0 1,0 0-2,0 0 1,0 0 1,0 0-1,0 0 0,0 0 0,50 29 1,-33-29 3,7 0-8,1 0 4,17-5 1,-1 1 0,0 0-2,-8 4 2,1 0 0,-1 0-2,0 0 2,-8 0-1,8 0 0,0 4 4,0 0-4,0 1-1,0-1 1,-8 0 0,8 0 0,-8 0 0,0 0 0,8 0 0,-8-4 1,8 0-1,8 0 0,0-4 1,1 0-1,-1 0 0,0 0 0,1 0 1,-9 0-1,-8 4 3,8 0-5,-8 0 3,0 0-2,3 0 1,-11 0 1,4 0 0,-1 0-1,-3 0 0,0 0 1,-1 4-2,1 0 2,3 0-1,1 0 1,0 0-1,-1 0 0,1-4 0,0 0 1,-1 0-2,1 0 2,4 0-1,-9 0 0,9 0 0,4-4 2,0 0-3,4 0 1,0 0 2,1 0-3,-6 0 2,1-1 0,0 1-2,0 4 1,-4 0 1,0 0-1,0 0 0,0 0 1,-1 4-1,-3-4 0,-4 5 1,-1-1-2,1-4 2,-1 0 2,-7 0-5,-1 0 2,4-4 0</inkml:trace>
    </iact:actionData>
  </iact:action>
  <iact:action type="add" startTime="1.13673E6">
    <iact:property name="dataType"/>
    <iact:actionData xml:id="d223">
      <inkml:trace xmlns:inkml="http://www.w3.org/2003/InkML" xml:id="stk155" contextRef="#ctx0" brushRef="#br0">14359 2981 0,'0'0'5,"0"0"-5,0 0 9,0 0-1,0 0 1,49 0 1,-7-9-1,7 1 0,1 0 0,0 8 0,4 0 1,8 0-1,20 0 1,26 0 2,12 0-5,8 8 4,-8 0 0,-12 9-5,3-1 3,-3-7 0,0-9 4,7-9-2,-11 9-7,-5 9 8,5-9-5,3 8 4,5-8 0,0-8-2,-13 8 2,-4 8-7,-4 9 7,0-9-3,17 8 2,20-7 1,25 7-1</inkml:trace>
    </iact:actionData>
  </iact:action>
  <iact:action type="remove" startTime="1.14269E6">
    <iact:property name="style" value="instant"/>
    <iact:actionData xml:id="d224" ref="#d221"/>
  </iact:action>
  <iact:action type="remove" startTime="1.14278E6">
    <iact:property name="style" value="instant"/>
    <iact:actionData xml:id="d225" ref="#d216"/>
  </iact:action>
  <iact:action type="remove" startTime="1.1434E6">
    <iact:property name="style" value="instant"/>
    <iact:actionData xml:id="d226" ref="#d222"/>
  </iact:action>
  <iact:action type="add" startTime="1.14262E6">
    <iact:property name="dataType" value="strokeEraser"/>
    <iact:actionData xml:id="d227">
      <inkml:trace xmlns:inkml="http://www.w3.org/2003/InkML" xml:id="stk156" contextRef="#ctx0" brushRef="#br1">17195 14383 0,'0'0'6,"-50"0"4,-12 5-2,-37 11 2,-29 34-1,-17 57 7,8 71-13,-28 108 84,-21 99-81,12 17-5,-4 8 94,62-58-95,8-87 1,9-54-1,8-33 2,33-33-2,42-25 1,40-4-1,34-17 0,25-24 0,25-26 2,24-32-1,17-38-1,41-45 1,26-50 0,3-29 2,-12-25-3,-29-4 1,-34-12 5,-19 4 13,11-21-16,-16 4 11,-25 13-12,-33 16 10,-33 34-8,-29 16 11,-16-5-12,-26-7 9,-28 8 5,-21 24-14,-17 30 10,-28 28-10,-13 38 13,-75 54-13,-82 78 8,13 67-6,7 53 6,63-24 7,41-21-16,24-17 13,51-20-12,32-21 10,34-17-10,33-20 10,16-9-7,33 0 5,26-3 8,24-18-16,8-24 10,-8-29-10,8-25 9,42-25-7,33-37 9,24-46-11,-3-45 9,-9-17 6,-12-12-15,-25 12 10,-54 30-10,-37 20 10,-29 29-10,-17 28 10,-12 22 5,-17 8-16,-24 12 13,-33 34-12,-67 57 10,-107 129-10,-25 107 10,4 58-9,4 17 8,50-54 8,33-28-16,58-76 66,49-57-69,42-54-1,17-38 0,7-24 0,9-17 1,25-8 4,21-9-4,24-12-1,37-20 18,9-30-15,17-41 10,16-33-10,16-20 9,5-10-8,-30 6 8,-53 11 5,-16 9-14,-22 29 11,-11 24-11,-18 26 10,-11 16-10,-14 12 11,-15 9-10,20 8 8,-174 62-6,-12 62 5,-5 46 7,18 12-15,53-25 12,25-32-11,53-38 7,42-42-7,17-12 9,8-8 3,8-17-13,8-20 11,33-38-11,59-41 12,41-33-12,-1-4 10,-48 16-9,-26 12 7,4 1 6,21 8-14,9 4 12,7 0-12</inkml:trace>
    </iact:actionData>
  </iact:action>
  <iact:action type="add" startTime="1.21777E6">
    <iact:property name="dataType"/>
    <iact:actionData xml:id="d228">
      <inkml:trace xmlns:inkml="http://www.w3.org/2003/InkML" xml:id="stk157" contextRef="#ctx0" brushRef="#br0">6576 14776 0,'0'0'5,"0"0"-5,0 0 10,0 0-3,0 0 3,0 0-2,0 0 2,0 0-1,-8 46 0,4-1 1,-4 51-1,-1 82 0,-3 91 4,-9 41-5,13-7 3,0-34 0,0-50-5,3-37 7,1-41-3,0-37-6,4-34 5,4-20-1,0-13 1,5-12 1,-1-5-1,4 1 0,5 0 0,4-5 1,12 5 0,-4-4 0,12-1-2,5-8 1,3-3 0,13-10 0,25-7 2,21-9 0,24 1-4,13-1 3,-4 0-2,12-4 1,-4-8 1,4 0 0,-13 4-2,-20 4 2,-12 5 0,-21-1 0,-33 4-2,-25 5 1,-17 4 0,-8 4 1,-4-1-1</inkml:trace>
    </iact:actionData>
  </iact:action>
  <iact:action type="add" startTime="1.21835E6">
    <iact:property name="dataType"/>
    <iact:actionData xml:id="d229">
      <inkml:trace xmlns:inkml="http://www.w3.org/2003/InkML" xml:id="stk158" contextRef="#ctx0" brushRef="#br0">8339 14722 0,'0'0'8,"0"0"0,0 0 2,-25 50-1,17 21 2,8 65-2,4 84 1,4 65-1,9 34-1,-17-13 1,-13-41 1,1-45-1,0-46 0,3-50 1,5-33-1,4-29 0,4-16 0</inkml:trace>
    </iact:actionData>
  </iact:action>
  <iact:action type="add" startTime="1.21866E6">
    <iact:property name="dataType"/>
    <iact:actionData xml:id="d230">
      <inkml:trace xmlns:inkml="http://www.w3.org/2003/InkML" xml:id="stk159" contextRef="#ctx0" brushRef="#br0">6920 14830 0,'0'0'5,"0"0"7</inkml:trace>
    </iact:actionData>
  </iact:action>
  <iact:action type="add" startTime="1.22288E6">
    <iact:property name="dataType"/>
    <iact:actionData xml:id="d231">
      <inkml:trace xmlns:inkml="http://www.w3.org/2003/InkML" xml:id="stk160" contextRef="#ctx0" brushRef="#br0">7425 7332 0,'0'0'5,"0"0"-5,45-25 4,-12 4 6,0-3 3,0 3-8,-8 4 6,-4 5-3,0 4 1,-1 4 0,5 4 0,8 4 1,21 0-1,16 4 1,17 0 2,0 5-4,-8-1 4,-13 1-1,-12-5-7,-9 4 7,1 1 0,-1-1 0,5 1-7,12 3 5,12 1 2,13-1 3,4-3-11,-4-5 6,-4-4 6,-4 0-12,7 0 8,10 1 0,11-1 0,1-4 0,-1-9-8,-7 1 7,-5 0-1,4 4 3,17 4-1,0 0-1,8-4-6,-8-5 6,-17-3 1,-25 4-1,-7-1 0,-9 5 2</inkml:trace>
    </iact:actionData>
  </iact:action>
  <iact:action type="add" startTime="1.22382E6">
    <iact:property name="dataType"/>
    <iact:actionData xml:id="d232">
      <inkml:trace xmlns:inkml="http://www.w3.org/2003/InkML" xml:id="stk161" contextRef="#ctx0" brushRef="#br0">7793 9646 0,'0'0'10,"0"0"-1,0 0-1,0 0 1,66-12 0,-12 4 0,12-5 1,4-3-1,1-1 2,-9 1-4,0-1 5,4 1-4,17 3 1,20 1 1,30-1 0,28 5-2,25 4 1,13 0 1,8 8-2,16 4 2,-4-4-1,-12 0 2,-12-8-3,-18-12 1</inkml:trace>
    </iact:actionData>
  </iact:action>
  <iact:action type="add" startTime="1.23353E6">
    <iact:property name="dataType"/>
    <iact:actionData xml:id="d233">
      <inkml:trace xmlns:inkml="http://www.w3.org/2003/InkML" xml:id="stk162" contextRef="#ctx0" brushRef="#br0">10449 7394 0,'0'0'4,"0"0"-3,0 0 10,0 0-1</inkml:trace>
    </iact:actionData>
  </iact:action>
  <iact:action type="add" startTime="1.23363E6">
    <iact:property name="dataType"/>
    <iact:actionData xml:id="d234">
      <inkml:trace xmlns:inkml="http://www.w3.org/2003/InkML" xml:id="stk163" contextRef="#ctx0" brushRef="#br0">9965 7398 0,'0'0'1,"0"0"-1,0 0 1,-50 0 0,21 0 12,-16 0-6,-17-4 2,-25-4 0,-12-9 0,-1-12 1,9-8-2,4-8 3,0-5-3,-8 4 3,-4 9-3,-4 8 1,12 8 3,20 5-5,22-1 2,11 1 0,9-9 1,9-12 0,3-13-2,5-12 2,8-4-2,16-13 2,25-25-1,17-12 0,12-4 1,5 13-1,-9 20 2,-4 16-4,-5 13 4,1 13-2,4 8-1,4 8 2,8 0-1,13 4 1,4 0 0,-4 8-2,-5 5 1,-7 8 1,-9 4-1,4 4 0,4 0 0,9 4 1,0 1-1,-1-1 0,-8-4 0,-7 0 1,-10 0 0,-3 1-2,-17-5 4,4 0-5,-8 4 4,0 0-4,0 0 3,0 4-1,4 5 2,0-1-3,0 0 2,-4 1-2,0 3 1,-4 1 1,0 4-1,0 8 0,-4 8 1,-5 9-1,-8 16 0,-8 16 1,5 18-1,3 19 0,0 10 3,-4-9-5,-12-9 4,-9-12-4,-3-8 3,-1-16-1,4-13 1,1-13-2,-1-7 2,1-5 0,-5-8-2,-8-1 2,-8 1-1,-9 4 0,-12-4 1,-20-4-1,-17-9 0,-13-4 0,1 1 2</inkml:trace>
    </iact:actionData>
  </iact:action>
  <iact:action type="add" startTime="1.23886E6">
    <iact:property name="dataType"/>
    <iact:actionData xml:id="d235">
      <inkml:trace xmlns:inkml="http://www.w3.org/2003/InkML" xml:id="stk164" contextRef="#ctx0" brushRef="#br0">7772 8255 0,'0'0'5,"0"0"-5,0 0 9,0 0 2,0 0-6,4 83 4,0-12 1,5 15-1,-1 14 0,-8 7 9,-4 26-11,-4 37-2,-5 28 4,1 5 2,3-16 0,1-26-1,4-33-6,-4-41 6,4-24-1,-1-30 1,5-17 1</inkml:trace>
    </iact:actionData>
  </iact:action>
  <iact:action type="add" startTime="1.23923E6">
    <iact:property name="dataType"/>
    <iact:actionData xml:id="d236">
      <inkml:trace xmlns:inkml="http://www.w3.org/2003/InkML" xml:id="stk165" contextRef="#ctx0" brushRef="#br0">7801 8409 0,'0'0'12,"0"0"-8,58-5 6,12 1-1,30-4 1,-9 4-1,-17 4 3,-20 4-2,0 0-1,4 0 0,12-4 1,21-4 0,21 0-1,4 0 0,8-4 1,8-1 1,9-3-7,-1-5 5,-20 5 2,-24 8-3,-18 4 3,-8 4-3,9 4 3,8 0 0,8-3-3,9-1 2,-1 4-2,-12 4 1,-8 5 3,-13 0-3,-12-1-5,-8-4 6,-21-3-1,-5-1 1,-3-4 1,-4 0-4,-5 0 2,1 1 0,-5-1 1,-4 0 0,0 0 0,0 4-2,0 5 1,0 12 5,-4 20-3,-4 26-8,-4 32 6,-4 25 1,-5 1 0,1-9 0,-1-17 0,5-16 1,-1-16-1,1-22-6,3-11 6,1-9-1,4-9 0,0-3 1,0-5-2,0-3 2,4-1 1,-9 0-2,-3-4-1,-17 0 1,-37-8 0,-83-16 0,-99-30 2,-42-25-3</inkml:trace>
    </iact:actionData>
  </iact:action>
  <iact:action type="add" startTime="1.25432E6">
    <iact:property name="dataType"/>
    <iact:actionData xml:id="d237">
      <inkml:trace xmlns:inkml="http://www.w3.org/2003/InkML" xml:id="stk166" contextRef="#ctx0" brushRef="#br0">9034 7556 0,'0'0'4,"0"0"-4,0 0 12,0 0-8,0 0 6,0 0-1,0 0 3,0 0-6,0 0 4,0 0-1,0 0 0,0 0 0,0 0 1,0 0-1,0 0 0,0 0 1,0 0-1,0 0 0,0 0 1,0 0-1,0 0 0,0 0 0,0 0 1,0 0-1,0 0 1,0 0 1,0 0-4,0 0 5,0 0-6,0 0 6,0 0-2,0 0-3,0 0 3,8 62-2,1 12 1,-5 26 1,0 7-1,0-12 0,-4-16 6,0-17-10,0-16 6,0-13-3,0-8 1,0-5-1,0-3 2,0-5-2,0-3 1,0-5 1,0 0-1,-4-4 1,4 0-2,0 0 3,-50-29-3,1 4 1,-9-8 1,-4 0-1,12 8 1,17 4 1,8 9-4,13 4 2,-1 4 0,9-1 1,4 5-1,4 0 0,-4 0 0,0 0 2,83 42-3,-46-21 1,-4-1 1,-4-3-1,-4-5 0,-4-4 0,-1-3 1,1-14-1,12-11 1,50-59-1,99-124 0</inkml:trace>
    </iact:actionData>
  </iact:action>
  <iact:action type="add" startTime="1.25678E6">
    <iact:property name="dataType"/>
    <iact:actionData xml:id="d238">
      <inkml:trace xmlns:inkml="http://www.w3.org/2003/InkML" xml:id="stk167" contextRef="#ctx0" brushRef="#br0">6878 14664 0,'0'0'6,"0"0"4,0 0-1,0 0 1,0 0-1,0 0 0,0 0 1,0 0 0,50-49-1,-17 32-1,9 1 1,15-1 0,22 1 0,16-5 3,13 0 1,8 5-5,4 7 7,12 9-12,5 0 6,-9 0 0,-16-4 2,-21-4 0,-29 4-8,-21 0 6</inkml:trace>
    </iact:actionData>
  </iact:action>
  <iact:action type="add" startTime="1.25726E6">
    <iact:property name="dataType"/>
    <iact:actionData xml:id="d239">
      <inkml:trace xmlns:inkml="http://www.w3.org/2003/InkML" xml:id="stk168" contextRef="#ctx0" brushRef="#br0">6684 15348 0,'0'0'5,"0"0"4,0 0 1,41-13-1,21-7-1,42-9 2,45-9-1,16 1 2,13 0-4,8 4 4,1 8-1,-18 8-3,-16 9 2</inkml:trace>
    </iact:actionData>
  </iact:action>
  <iact:action type="remove" startTime="1.26888E6">
    <iact:property name="style" value="instant"/>
    <iact:actionData xml:id="d240" ref="#d238"/>
  </iact:action>
  <iact:action type="remove" startTime="1.26897E6">
    <iact:property name="style" value="instant"/>
    <iact:actionData xml:id="d241" ref="#d239"/>
  </iact:action>
  <iact:action type="remove" startTime="1.26903E6">
    <iact:property name="style" value="instant"/>
    <iact:actionData xml:id="d242" ref="#d228"/>
  </iact:action>
  <iact:action type="remove" startTime="1.26907E6">
    <iact:property name="style" value="instant"/>
    <iact:actionData xml:id="d243" ref="#d229"/>
  </iact:action>
  <iact:action type="add" startTime="1.26882E6">
    <iact:property name="dataType" value="strokeEraser"/>
    <iact:actionData xml:id="d244">
      <inkml:trace xmlns:inkml="http://www.w3.org/2003/InkML" xml:id="stk169" contextRef="#ctx0" brushRef="#br1">19983 18826 0,'0'0'5,"-45"0"4,-21 8 0,-38 25 1,-20 42-1,-12 74 5,-5 99 86,-33 92-98,-4 28 48,9-8-49,32-32-1,42-55 0,29-41 0,24-42 0,34-37 0,12-24 1,50 3-1,58-12 36,28-45-36,13-55 1,25-53-1,25-74 0,12-75 2,-12-67-1,-71-12 51,-36-24-51,-30-1 0,-25 9-1,-20-1 0,-29-3 0,-9-1 1,-12-4 0</inkml:trace>
    </iact:actionData>
  </iact:action>
  <iact:action type="remove" startTime="1.26964E6">
    <iact:property name="style" value="instant"/>
    <iact:actionData xml:id="d245" ref="#d232"/>
    <iact:actionData xml:id="d246" ref="#d236"/>
  </iact:action>
  <iact:action type="remove" startTime="1.26973E6">
    <iact:property name="style" value="instant"/>
    <iact:actionData xml:id="d247" ref="#d231"/>
    <iact:actionData xml:id="d248" ref="#d234"/>
  </iact:action>
  <iact:action type="remove" startTime="1.26989E6">
    <iact:property name="style" value="instant"/>
    <iact:actionData xml:id="d249" ref="#d235"/>
  </iact:action>
  <iact:action type="add" startTime="1.26919E6">
    <iact:property name="dataType" value="strokeEraser"/>
    <iact:actionData xml:id="d250">
      <inkml:trace xmlns:inkml="http://www.w3.org/2003/InkML" xml:id="stk170" contextRef="#ctx0" brushRef="#br1">18378 19646 0,'-103'219'7,"-59"195"5,63 0-3,82-112-1,55-82 3,44-71 7,18-66-16,7-54 14,5-46-14,58-66 11,32-74-9,22-75 10,-17-8-11,-38 0 10,-16-17 4,-33 34-15,-70 40 14,-58 43-13,-38 28 8,-41 29-8,-49 29 11,-21 42-9,-38 53 6,-57 79 7,-9 83-16,50 62 13,50 13-12,61-30 9,67-45-8,54-62 8,37-54 5,21-58-14,49-83 12,75-137-12,53-173 10,1-108-9,3 0 10,-40-8-11,-26 16 9,17 0 6,-4-28-15,-21 3 10,8-12-10,13-17 13,-8-16-13,-21 17 7,-17 24-5,-49 42 97,-46 82-99,-25 71-2,-16 50-1,-16 49 1,-18 25-1,-7 13 0,-5 16 1,-8 25-1,-16 16 4,-26 17-3,-36 0 87,-34 13-87,-41 24 3,-17 25-4,-3 38 0,-55 32 1,1 30-1,20 37 1,21 37-1,41 45 2,42 59-1,49 8 2,41-17 8,42-33-1,29-37 1,21-37 6,41-42 56,25-54-73,45-57 1,108-80-1,70-102 0,13-63 1,-25-29-1,-42-4 3,-3-8-3,-38 0 14,-58 37-12,-41 33 4,-58 41 9,-33 30-12,-21 8 11,-17 8 3,-12 4-15,-16 0 13,-17-4-13,-33-4 14,-46 25-14,-49 54 11,-50 65-10,-70 72 11,-83 98 5,-16 96-16,82 37-2,33 50 9,46 37 7,50-21-15,32-45 15,42-62-15,46-67 10,24-41-8,25-20 8,29 7 5,42 5-14,36-17 12,34-32-13,25-51 11,12-45-10,54-50 11,49-70 4,-24-29-16,-42-13 13,-66 17-13,-62 41 13,-37 30-13,-25 24 12,-17 12-12,-8 9 13,-8 0-12</inkml:trace>
    </iact:actionData>
  </iact:action>
  <iact:action type="add" startTime="1.27263E6">
    <iact:property name="dataType"/>
    <iact:actionData xml:id="d251">
      <inkml:trace xmlns:inkml="http://www.w3.org/2003/InkML" xml:id="stk171" contextRef="#ctx0" brushRef="#br0">739 4852 0,'0'0'6,"0"0"4,0 0 1,0 0-6,74-12 5,-16-1-1,21 1 0,-9-1 0,21 1 0,17-5 5,7-3-7,-7 3 4,-5 1 1,-24 3-8,-13 5 5,-16 4 1,-9 0 1,-16-1-2,0 1 1,4 0 1,-25 0-7,13 0 8</inkml:trace>
    </iact:actionData>
  </iact:action>
  <iact:action type="add" startTime="1.27299E6">
    <iact:property name="dataType"/>
    <iact:actionData xml:id="d252">
      <inkml:trace xmlns:inkml="http://www.w3.org/2003/InkML" xml:id="stk172" contextRef="#ctx0" brushRef="#br0">1963 4123 0,'0'0'12,"0"0"-7,0 0 4,0 0 1,0 0-1,0 0-1,0 0 2,0 42-1</inkml:trace>
    </iact:actionData>
  </iact:action>
  <iact:action type="add" startTime="1.27324E6">
    <iact:property name="dataType"/>
    <iact:actionData xml:id="d253">
      <inkml:trace xmlns:inkml="http://www.w3.org/2003/InkML" xml:id="stk173" contextRef="#ctx0" brushRef="#br0">1980 4748 0,'0'0'7,"0"0"2,0 0 0,0 50 1,0-33-2</inkml:trace>
    </iact:actionData>
  </iact:action>
  <iact:action type="add" startTime="1.27376E6">
    <iact:property name="dataType"/>
    <iact:actionData xml:id="d254">
      <inkml:trace xmlns:inkml="http://www.w3.org/2003/InkML" xml:id="stk174" contextRef="#ctx0" brushRef="#br0">1723 4413 0,'0'0'7,"0"0"2,0 0 1,0 0-2,0 0 2,0 0-1,0 0 1,0 0 0,0 0 0,0 0 0,0 0-1,0 0-2,0 0 3,0 0 0,0 0-2,0 0 2,0 0-1,0 0 0,67-8 1,-34 33-1,4 12 0,-16 0 1,-5-4-1,-8-8-1,9-4 2,-9-5-1,0 1 0,-8-5 2,9-3-3,-9-1 1,8 0 0,-8 1 1,0-1-1,0 0 3,0 0-2,0 1 1,0 3-7,0 1 5,0 3 1,-8 1 0,-9 3-2,-16 9 4,-33 13-5,-9 3 6,1-7-1,8-5-7,16-13 3,29-3 4,-8-5 1,13-3-10,-1-9 5,9-9 2</inkml:trace>
    </iact:actionData>
  </iact:action>
  <iact:action type="remove" startTime="1.35772E6">
    <iact:property name="style" value="instant"/>
    <iact:actionData xml:id="d255" ref="#d251"/>
  </iact:action>
  <iact:action type="add" startTime="1.35765E6">
    <iact:property name="dataType" value="strokeEraser"/>
    <iact:actionData xml:id="d256">
      <inkml:trace xmlns:inkml="http://www.w3.org/2003/InkML" xml:id="stk175" contextRef="#ctx0" brushRef="#br1">12867 9018 0,'0'0'6,"0"0"3,0 0 1,0 0-1,0 0 1,-16 58-1,-1 8 0,13 54 0,-8 33 67,12 21-74,16-13-2,9-24 0,41-9 0,42-16 0,16-21 1,8-33-1</inkml:trace>
    </iact:actionData>
  </iact:action>
  <iact:action type="add" startTime="1.35796E6">
    <iact:property name="dataType" value="strokeEraser"/>
    <iact:actionData xml:id="d257">
      <inkml:trace xmlns:inkml="http://www.w3.org/2003/InkML" xml:id="stk176" contextRef="#ctx0" brushRef="#br1">12830 9668 0,'0'0'6,"0"0"4,-54 41 1,46-12-3,8 0 1,8 4 1,9 0-1,20-8 0,25-13 0,50-20 1,16-29-2,13-33 4</inkml:trace>
    </iact:actionData>
  </iact:action>
  <iact:action type="add" startTime="1.35814E6">
    <iact:property name="dataType" value="strokeEraser"/>
    <iact:actionData xml:id="d258">
      <inkml:trace xmlns:inkml="http://www.w3.org/2003/InkML" xml:id="stk177" contextRef="#ctx0" brushRef="#br1">15010 8910 0,'0'0'7,"0"0"3,0 0-1,0 0 1,0 50-2,0-1 2,9 9-1</inkml:trace>
    </iact:actionData>
  </iact:action>
  <iact:action type="remove" startTime="1.35858E6">
    <iact:property name="style" value="instant"/>
    <iact:actionData xml:id="d259" ref="#d252"/>
  </iact:action>
  <iact:action type="remove" startTime="1.35866E6">
    <iact:property name="style" value="instant"/>
    <iact:actionData xml:id="d260" ref="#d254"/>
  </iact:action>
  <iact:action type="remove" startTime="1.35871E6">
    <iact:property name="style" value="instant"/>
    <iact:actionData xml:id="d261" ref="#d253"/>
  </iact:action>
  <iact:action type="add" startTime="1.35866E6">
    <iact:property name="dataType" value="strokeEraser"/>
    <iact:actionData xml:id="d262">
      <inkml:trace xmlns:inkml="http://www.w3.org/2003/InkML" xml:id="stk178" contextRef="#ctx0" brushRef="#br1">13579 8811 0,'0'0'87,"0"0"-86,-8 82-1,-9 92 2,-8 112 52,0 16-20,9-53-34,7-84 3,9-45-3,9-37 0,-9-29 1,8-17-1,0-16 0,1-17 0,-9-4 0,0 0 0,24-83 0,-15-20 0,-1-34 1,0-8-1,1 0 9,-9 13 4,8 24 3,-8 21-14,0 21 14,0 16-14,0 13 12,-8 8-13,8 4 15,-9 9 0,1 7-15,0 5 14,8 4-13,0 0 4,-67 58 6,26-4 2,-9 20-12</inkml:trace>
    </iact:actionData>
  </iact:action>
  <iact:action type="add" startTime="1.35898E6">
    <iact:property name="dataType" value="strokeEraser"/>
    <iact:actionData xml:id="d263">
      <inkml:trace xmlns:inkml="http://www.w3.org/2003/InkML" xml:id="stk179" contextRef="#ctx0" brushRef="#br1">13364 9697 0,'0'0'7,"0"0"2,33-67 0,-17 18 2,-7-1-3,-1 9 1,-16 7 1,-1 1-2,-24 4 3,-8 13-3,-17 16 2,-33 37-1,-17 58 0,17 67 1,42 53 2,65 9-3,83-1 7,59-45-14</inkml:trace>
    </iact:actionData>
  </iact:action>
  <iact:action type="remove" startTime="1.35947E6">
    <iact:property name="style" value="instant"/>
    <iact:actionData xml:id="d264" ref="#d237"/>
  </iact:action>
  <iact:action type="add" startTime="1.3594E6">
    <iact:property name="dataType" value="strokeEraser"/>
    <iact:actionData xml:id="d265">
      <inkml:trace xmlns:inkml="http://www.w3.org/2003/InkML" xml:id="stk180" contextRef="#ctx0" brushRef="#br1">21138 10790 0,'0'0'5,"-58"49"4,-17 80 1,-24 152 1,12 146-3,4 45 3,-3 12 41,-30-62-49,-8-95-3,16-82 0,29-92 1,42-54-1,33-45 10,25-17 8,28-16-17,42-29 15,83-67-15,83-119 14,-5-104-13,-37-46 15,-58-4-13,-33 9 8,-24 49-5,-38 74 5,-29 72-7,-37 57 6,-25 33 6,-13 33-14,-40 38 9,-80 82-6,-78 158 5,-29 86-5,63-32 7,48-63-7,43-74 3,36-54 6,50-45-11,33-34 10,21-16-10,20-17 9,46-33-8,75-66 6,45-87 7,12-66-15,-61-4 9,-63 41-7,-45 58 7,-25 45-7,-17 42 6,-24 33 7,-21 25-15,-46 33 12,-99 91-12,-49 99 12,28 42-12,75-8 3,83-55 3,49-48 3,66-22 6,63-54-15,41-69 10,128-92-9,112-120 8</inkml:trace>
    </iact:actionData>
  </iact:action>
  <iact:action type="remove" startTime="1.36025E6">
    <iact:property name="style" value="instant"/>
    <iact:actionData xml:id="d266" ref="#d128"/>
  </iact:action>
  <iact:action type="remove" startTime="1.36025E6">
    <iact:property name="style" value="instant"/>
    <iact:actionData xml:id="d267" ref="#d127"/>
  </iact:action>
  <iact:action type="remove" startTime="1.36031E6">
    <iact:property name="style" value="instant"/>
    <iact:actionData xml:id="d268" ref="#d122"/>
  </iact:action>
  <iact:action type="remove" startTime="1.36032E6">
    <iact:property name="style" value="instant"/>
    <iact:actionData xml:id="d269" ref="#d116"/>
    <iact:actionData xml:id="d270" ref="#d131"/>
  </iact:action>
  <iact:action type="remove" startTime="1.36038E6">
    <iact:property name="style" value="instant"/>
    <iact:actionData xml:id="d271" ref="#d117"/>
  </iact:action>
  <iact:action type="remove" startTime="1.36041E6">
    <iact:property name="style" value="instant"/>
    <iact:actionData xml:id="d272" ref="#d115"/>
  </iact:action>
  <iact:action type="remove" startTime="1.36045E6">
    <iact:property name="style" value="instant"/>
    <iact:actionData xml:id="d273" ref="#d126"/>
    <iact:actionData xml:id="d274" ref="#d130"/>
  </iact:action>
  <iact:action type="remove" startTime="1.36049E6">
    <iact:property name="style" value="instant"/>
    <iact:actionData xml:id="d275" ref="#d121"/>
  </iact:action>
  <iact:action type="remove" startTime="1.36052E6">
    <iact:property name="style" value="instant"/>
    <iact:actionData xml:id="d276" ref="#d119"/>
  </iact:action>
  <iact:action type="remove" startTime="1.36056E6">
    <iact:property name="style" value="instant"/>
    <iact:actionData xml:id="d277" ref="#d120"/>
  </iact:action>
  <iact:action type="remove" startTime="1.36059E6">
    <iact:property name="style" value="instant"/>
    <iact:actionData xml:id="d278" ref="#d129"/>
  </iact:action>
  <iact:action type="remove" startTime="1.36063E6">
    <iact:property name="style" value="instant"/>
    <iact:actionData xml:id="d279" ref="#d223"/>
  </iact:action>
  <iact:action type="add" startTime="1.36015E6">
    <iact:property name="dataType" value="strokeEraser"/>
    <iact:actionData xml:id="d280">
      <inkml:trace xmlns:inkml="http://www.w3.org/2003/InkML" xml:id="stk181" contextRef="#ctx0" brushRef="#br1">30012 7204 0,'0'0'6,"0"0"4,62-41-1,-41 24 1,-13 17-2,-12 0 1,4 0 0,-236 149 2,-157 108 2,-169 107-6,140-99 67,33-16-73,45-18 64,96-32-33,33-8 2,54-17-33,36-1 1,43 5 39,40-4-10,51-16-31,36-5 0,21-21 1,42-36-1,16-51 0,33-45 0,87-58 0,54-83 1,33-74 0,21-75-1,-50-33 1,-41-8 33,-30 0-33,-61 41-1,-63 67 0,-65 49 32,-71 41 1,-66 9-30,-91 8-2,-71 66-1,-62 67 0,-69 74 1,-22 83 35,83 33-36,79 16 1,37 51-1,74-9 0,34-9 0,24-20 1,46-66-1,29-46 0,25-28 0,28-30 0,38-25 0,33-32 1,83-43-1,111-61 2,46-62 2,0-25 5,-54 12 9,-45 25-17,-42 21 13,-70 41 3,-49 25-16,-42 25 14,-34 8-13,-19 8 14,-18 1-15,-32-9 14,-75-8-13,-62 8 12,-46 17 3,-16 33-16,4 33 15,4 41-13,33 34 13,30 49-13,15 50 11,47-1-11,45-7 10</inkml:trace>
    </iact:actionData>
  </iact:action>
  <iact:action type="remove" startTime="1.361E6">
    <iact:property name="style" value="instant"/>
    <iact:actionData xml:id="d281" ref="#d123"/>
  </iact:action>
  <iact:action type="remove" startTime="1.36108E6">
    <iact:property name="style" value="instant"/>
    <iact:actionData xml:id="d282" ref="#d0"/>
  </iact:action>
  <iact:action type="add" startTime="1.36093E6">
    <iact:property name="dataType" value="strokeEraser"/>
    <iact:actionData xml:id="d283">
      <inkml:trace xmlns:inkml="http://www.w3.org/2003/InkML" xml:id="stk182" contextRef="#ctx0" brushRef="#br1">27877 10632 0,'46'-4'7,"49"-12"2,124-42 1,100-67 3,12-53-3,29-49-1,-66-5 8,-34 12 55,-16 5-71,-53 33 0,-46 41-1,-42 17 0,-41 41 1,-29 17-1,-20 24 62,-26 1-62,-28-17 0,-46-8 0,-45-9 0,-34 17 0,-4 34 1,-3 40 1,-9 25-2,-5 51 6,9 40 2,30 1 3,44-9 8,59-33-17,45-33 11,29 4-11,24 4 12,30 0 3,33-4-15,37-8 12,29-12-12,41-26 14,-12-16-14,25-20 13,50-26-10,-21-16 8,4-17-9,12-16 8,-29 4-1,21-8 5,0 8-12,-29-1-1,13 10 7,-25 7 3,-21 17-7,-33 8 3,-25 9 6,-33 8-11,-5 8 7,5 0-4,-4 0 3,-12-8 7,-22 8-13,-19 9 7,-22-1-6,-12 9 7,-8 8-7,-5-8 7,-3 8 4,3 0-12,-12 0 10,4 0-9,-3 0-1,3 0 6,0 0 0,0 0-3,1 0 3,3 0 7,9 8-15,4-8 12</inkml:trace>
    </iact:actionData>
  </iact:action>
  <iact:action type="remove" startTime="1.3621E6">
    <iact:property name="style" value="instant"/>
    <iact:actionData xml:id="d284" ref="#d6"/>
  </iact:action>
  <iact:action type="remove" startTime="1.36216E6">
    <iact:property name="style" value="instant"/>
    <iact:actionData xml:id="d285" ref="#d5"/>
  </iact:action>
  <iact:action type="remove" startTime="1.36252E6">
    <iact:property name="style" value="instant"/>
    <iact:actionData xml:id="d286" ref="#d1"/>
  </iact:action>
  <iact:action type="remove" startTime="1.36269E6">
    <iact:property name="style" value="instant"/>
    <iact:actionData xml:id="d287" ref="#d3"/>
  </iact:action>
  <iact:action type="remove" startTime="1.36276E6">
    <iact:property name="style" value="instant"/>
    <iact:actionData xml:id="d288" ref="#d2"/>
  </iact:action>
  <iact:action type="remove" startTime="1.36295E6">
    <iact:property name="style" value="instant"/>
    <iact:actionData xml:id="d289" ref="#d4"/>
  </iact:action>
  <iact:action type="add" startTime="1.36177E6">
    <iact:property name="dataType" value="strokeEraser"/>
    <iact:actionData xml:id="d290">
      <inkml:trace xmlns:inkml="http://www.w3.org/2003/InkML" xml:id="stk183" contextRef="#ctx0" brushRef="#br1">34373 8521 0,'0'0'6,"-87"41"2,-29 9 2,-49 16-1,-42 25 5,0 0-4,4 9-5,5-9 5,3-21 7,9-12-15,-17-4 11,-28-9-9,-5-7 9,4-5 4,-28-4-14,15-13 12,10-7-13,-26-14 13,13-11-13,-9-9 11,-20-16-9,41-5 9,17-16 3,16-17-13,34-8 12,11-20-13,14-9 11,24-17-10,24-16 11,26-16-10,25-18 9,20-32 4,21-17-14,24-8 11,42-41-12,29 16 70,29 16-69,-4 34 67,-25 41-69,-16 33-1,-17 25 1,-13 34 1,-20 24-2,-4 16 0,-9 17 0,-8 9 1,-4 8-1,-4 8 0,4 0 0,0 0 3,-116 190-3,25-16 2,4 0 8,17-17-2,29-16 3,32-25 2,30-25-9,16-17 8,13-16 7,-5-16-15,1-26 8,-1-16-8,17-16 8,38-26-8,24-49 9,17-49 6,-38-26-16,-37 9-2,-33 16 10,-24 0 8,-34 9-17,-37-9 10,-33-8-9,-21 16 10,-37 9 3,-25 33-13,-79 41 13,-49 59-13,-79 49 10,-28 49-10,24 42 10,37 9 51,62 15-63,42-7-1,62-33 1,29-18 1,37-7-2,37-9 4,54-7-4,46-18 17,40 1-15,55-9 7,54-25 7,24-49-12,79-58 10,45-58-11,-41-50 11,-29-25-11,-53 8 9,-55 18 43,-36 7-55,-42 25 1,-42 25-1,-24-8 5,-29 0-5,-38 0 0,-53 8 69,-29 33-65,-5 41-3,-11 59-1,-38 66 0,-17 91 1,13 74 1,70-8-2,66-41 24,38-50-21,20-41-3,17-34 7,12-16 4,34 8 6,41-8-14,66-16 13,62-42-13,66-58 11,79-91-11,-21-50 8,-83 0 8,-57 9 33,-84 41-52,-49 49 1,-29 26-1,-20 24 0,-17 17 4,-29 17-4,-38 16 21,-86 49-17,-112 117-4,13 74 8,49 17 4,45-9-7,88-57 4,49-51 6,42-40-11,41-17 9,53-34 4,59-49-15,78-83 13,54-82-12</inkml:trace>
    </iact:actionData>
  </iact:action>
  <iact:action type="add" startTime="1.36332E6">
    <iact:property name="dataType" value="strokeEraser"/>
    <iact:actionData xml:id="d291">
      <inkml:trace xmlns:inkml="http://www.w3.org/2003/InkML" xml:id="stk184" contextRef="#ctx0" brushRef="#br1">28432 5755 0,'0'0'5,"0"0"5,66 99-1,75 84 0,111 65 6</inkml:trace>
    </iact:actionData>
  </iact:action>
  <iact:action type="add" startTime="1.39911E6">
    <iact:property name="dataType" value="strokeEraser"/>
    <iact:actionData xml:id="d292">
      <inkml:trace xmlns:inkml="http://www.w3.org/2003/InkML" xml:id="stk185" contextRef="#ctx0" brushRef="#br1">27137 23111 0,'0'0'5,"0"0"-4,0 0 5,0 0 4,-8 46-1,8-42 0,4 0 0,0-4 1,4 0-1,-8 0 2,0 0-4,75-21 2,-42 13 1,4 0-1,4 4 1,1 4-1,7 0 0,-3 4 1,12 0-1,4 0 4,4 0 3,4-4-13,1 0 10,-5-4-10,0 0 10,0 4 3,-4 0-13,-4 0 11,0 4-11,0 0 12,0 4-12,-4-3 9,0-1-8,-5-4 9,1 0 3,0 0-13,-5-4 12,5-1-13,-1 5 12,1 0-11,4 0 10,4 5-8,0-1 8,-5 0 5,1 0-16,-4 0 12,-5 0-11,1-4 12,-1 0-13,5 0 10,0-4-7,-1 0 7,-3 0 4,-9 4-13,-4 0 12,-8 0-12,0 0 9,-9 0-9,1 0 11,0-4 2,3-5-13,5-3 0</inkml:trace>
    </iact:actionData>
  </iact:action>
  <iact:action type="add" startTime="1.40111E6">
    <iact:property name="dataType"/>
    <iact:actionData xml:id="d293">
      <inkml:trace xmlns:inkml="http://www.w3.org/2003/InkML" xml:id="stk186" contextRef="#ctx0" brushRef="#br0">15492 18271 0,'0'0'8,"0"0"-2,0 0 2,-49 37 4,45-29-5,-9 1 2,9-5 0,0 0 1,4 0-1,0 0 0,0-4 1,0 0-1,0 0 0,0 0 0,0 0 1,83 21-1,-21-17 0,8-4 1,9 0-1,3 0 0,18 4 1,16 0 1,8 0-3,-13 5 0,-20-1 3,-8 0-3,-21 0 1,13 5 0,16-1 1,16-3 0,5-5-1,0-8 0,-13-1 1,-16 5-2,-9 5 4,-3-1-5,-1 4 2,4-4 0,5 0 1,0-4-1,-1 0 1,-12-4 0,-8 0-1,-8 0-1,-5 4 3,9 0-3,0 4 2,21 4-1,20 1 0,12-5 1,9 0-2,8-8 2,17-9-1,29-20 0</inkml:trace>
    </iact:actionData>
  </iact:action>
  <iact:action type="add" startTime="1.41993E6">
    <iact:property name="dataType"/>
    <iact:actionData xml:id="d294">
      <inkml:trace xmlns:inkml="http://www.w3.org/2003/InkML" xml:id="stk187" contextRef="#ctx0" brushRef="#br0">4297 3933 0,'0'0'2,"0"0"0,0 0 7,0 0 0,0 0 0,0 0 2,0 0-3,0 0 3,0 0-4,0 0 2,0 0 1,0 0-1,0 0 0,0 0 2,0 0-3,0 0 2,0 0-1,0 0 0,0 0 3,-50-42-6,42 34 4,-9 0-1,1 8 1,-1-8-1,1 8 0,-1-9 1,-4 9-1,-8 0 0,-12 0 0,-17 0 2,-8 0-3,0 0 1,0 0 3,8 9-5,0-9 3,16 8-2,1 0 2,16 0-1,0 9 1,5-9-1,-1 9 0,13-9 0,-9 0 1,9 1 0,0-1-2,-1 0 2,9 1 0,-8 7-2,8-8 4,-8 9-5,8 8 2,-9 8 0,9 8 1,-8 9 2,8 8-6,-8 8 3,8-16 1,-8 0-1,8-5 0,0-3 1,0-9-1,0 0 1,0 0-1,0 0 2,0 0-4,0 0 2,0 5 1,8-1 0,-8 0-1,8 0-1,0 1 2,9-5-1,0 0 0,7 0 3,1 0-5,17-4 5,-1-4-5,17 0 2,0-9 2,0-3-3,-9-5 1,1-4 0,0-4 1,-9 0-1,0 0 1,9 0-1,0-4 0,16 0 0,8-4 1,17-9-1,0-4 0,-8-8 1,-8 0-2,-13 0 4,-13 0-5,-3 5 3,-9-1-1,-4 0 0,-4 0 1,-4 0-1,-8 0 1,-1-4-2,-4-4 3,-3 0-4,-5 0 3,-4 0-1,0-4 1,-4-9-1,-5-4 0,-3-8 1,-9-4-1,-12-12 0,-12 8 0,-17-1 0,-13 18 1,-3-1 1,-13 8-4,16 9 3,1 0-1,24 8 0,0 9 1,17 8-1,8-9 3,1 9-6</inkml:trace>
    </iact:actionData>
  </iact:action>
  <iact:action type="add" startTime="1.42331E6">
    <iact:property name="dataType"/>
    <iact:actionData xml:id="d295">
      <inkml:trace xmlns:inkml="http://www.w3.org/2003/InkML" xml:id="stk188" contextRef="#ctx0" brushRef="#br0">4797 6181 0,'0'0'4,"0"0"5,0 0 2,0 0-3,0 0 1,0 0 0,0 0 2,0 0-3,0 0 1,0 0 0,0 0 2,-53-8-3,24 4 1,-9-5 1,-11-3 0,-1-1-2,0 1 2,1 0-1,7-1 4,1 1-5,0 4 14,-1-1-22,9 1 30,-8 0-24,8-1-6,0 5 20,-5 0-20,-7 0 2,-13 0 27,0 0-23,0 4-5,-8 4-1,0 0 22,8 4-18,12 1-4,1-1 15,12 0-9,8 0 13,0 1-14,13-1-4,-9 0 11,13-4-8,-1 1 6,1-1 2,0 0-8,0 0 7,8 4-3,-9-4 1,9 5 0,-8-1 0</inkml:trace>
    </iact:actionData>
  </iact:action>
  <iact:action type="add" startTime="1.42397E6">
    <iact:property name="dataType"/>
    <iact:actionData xml:id="d296">
      <inkml:trace xmlns:inkml="http://www.w3.org/2003/InkML" xml:id="stk189" contextRef="#ctx0" brushRef="#br0">3411 6827 0,'0'0'13,"0"0"-8,0 0 3,0 0 1,0 0 0,0 0 0,0 41 0,0-24 1,0 4-1,0-1 3,0 5-2,0 4-4,0-4 3,0 0 0,9 4 1,-9-4-1,8-1 1,8 1-1,1 0 3,8 0-6,8 0 4,0 0-1,17 0 3,8-1-4,0-3 0,-9-9 2,1-3-1,-1-5 1,-7-4-2,-1 0 4,5-4 1,-1-5-10,-3 1 7,-1 0-1,9 0 2,-1-1 0,9-3-1,8 0 2,9-9-10,-9-4 9,9-4-2,-18 0 3,6 0-7,-10 0 7,1-4-3,0-4 4,0-5-10,-9-3 8,-3-1 3,-9 5-10,-4 8 5,-17 4 2,-4 4 2,-4 0-10,1 4 8,-5-4-2,0 1 2,0-5 1,0-5-1,0 1-7,-5-4 4,-3-4 5,-8-9-3,-18-8-5,-15-8 5,-9 8-1,-4 8 3,-8 13-1,-9 8-6,-4 4 4,0 9 4,9 3 1,8 5-12</inkml:trace>
    </iact:actionData>
  </iact:action>
  <iact:action type="add" startTime="1.44136E6">
    <iact:property name="dataType"/>
    <iact:actionData xml:id="d297">
      <inkml:trace xmlns:inkml="http://www.w3.org/2003/InkML" xml:id="stk190" contextRef="#ctx0" brushRef="#br0">4603 4976 0,'0'0'4,"0"0"-3,0 0 3,0 0 6,0 0-2,0 0 2,58 33-1,-33-16 1,4 4-2,0 3 2,0 1 0,-9-4-2,1 0 2,0-5-1,-13-3 0,4-5 0,-3-4 1,-1 0-1,0-4 1,9-8 1,28-21-4,46-50 3,42-53 0,-1-26-2,-29 9 2,-20 13-1,-8 7 1,-17 22-1,-9 16-1</inkml:trace>
    </iact:actionData>
  </iact:action>
  <iact:action type="add" startTime="1.44201E6">
    <iact:property name="dataType"/>
    <iact:actionData xml:id="d298">
      <inkml:trace xmlns:inkml="http://www.w3.org/2003/InkML" xml:id="stk191" contextRef="#ctx0" brushRef="#br0">4413 6723 0,'0'0'6,"0"0"4,0 0-1,0 0 4,0 0-8,58 29 7,-9-4-3,9 8-2,-17 0 3,1 1-1,-9-5 0,-8-5 0,-5 1 1,5-4-1,-12-4 4,-1-5-3,0 0-4,5-3 3,8-18 0,37-32 0,62-92 0,58-115 1,25-71-1,21-20 1,3 28 0</inkml:trace>
    </iact:actionData>
  </iact:action>
  <iact:action type="remove" startTime="1.44848E6">
    <iact:property name="style" value="instant"/>
    <iact:actionData xml:id="d299" ref="#d294"/>
  </iact:action>
  <iact:action type="remove" startTime="1.4486E6">
    <iact:property name="style" value="instant"/>
    <iact:actionData xml:id="d300" ref="#d295"/>
  </iact:action>
  <iact:action type="remove" startTime="1.44868E6">
    <iact:property name="style" value="instant"/>
    <iact:actionData xml:id="d301" ref="#d296"/>
    <iact:actionData xml:id="d302" ref="#d298"/>
  </iact:action>
  <iact:action type="remove" startTime="1.4488E6">
    <iact:property name="style" value="instant"/>
    <iact:actionData xml:id="d303" ref="#d297"/>
  </iact:action>
  <iact:action type="add" startTime="1.44838E6">
    <iact:property name="dataType" value="strokeEraser"/>
    <iact:actionData xml:id="d304">
      <inkml:trace xmlns:inkml="http://www.w3.org/2003/InkML" xml:id="stk192" contextRef="#ctx0" brushRef="#br1">16760 8686 0,'0'0'6,"-49"-16"3,12 7 0,-5-7 0,-3 8 1,-9-1-1,-21 1 1,-20-8-1,-29 7 2,4 1-3,13 8 0,16 8 57,8 9-63,-8 8-2,-9 33 1,-15 33 0,7 41 1,9 42-2,33 41 4,8 50 11,25 46 1,24 8-14,18 4 13,40-21 27,26-41-41,16-42-1,8-49 0,0-38 4,9-24-4,16-38 7,17-41 6,32-45 4,47-55 22,20-73-39,4-68 1,-58-28-1,-25-33 2,-28-9 2,-13-28 4,-21 4 4,-49 45 5,-34 33-16,-45 33 16,-37 26-16,-29 20 13,-33 33 26,-30 49-40,-3 34 1,-71 58 0,-41 50 0,13 49 5,11 54 4,76 29 0,24 54 4,49 53 3,51 22-15,49-17 16,41-25-13,17-58-4,-8-75 12,8-57-6,8-38 0,25-29 8,0-33-12,29-41 10,33-67-8,29-86 7,21-92 5,-9-36-13,-41 7 10,-37 21-11,-46 71 9,-28 57-8,-26 59 9,-12 41 3,-8 29-12,-12 20 10,-30 30-12,-61 78 13,-63 108-12,0 58 10</inkml:trace>
    </iact:actionData>
  </iact:action>
  <iact:action type="add" startTime="1.4496E6">
    <iact:property name="dataType" value="strokeEraser"/>
    <iact:actionData xml:id="d305">
      <inkml:trace xmlns:inkml="http://www.w3.org/2003/InkML" xml:id="stk193" contextRef="#ctx0" brushRef="#br1">24956 9543 0,'0'0'6,"0"0"3,0 0 0,0 0 2,0 0-2,96 25 0,15-21 0,34-4 1,17-4 2,-1-4-5,-4 0 7,13-5 2,-1-12-14,13-16 14</inkml:trace>
    </iact:actionData>
  </iact:action>
  <iact:action type="add" startTime="1.45198E6">
    <iact:property name="dataType"/>
    <iact:actionData xml:id="d306">
      <inkml:trace xmlns:inkml="http://www.w3.org/2003/InkML" xml:id="stk194" contextRef="#ctx0" brushRef="#br0">13689 5009 0,'0'0'5,"0"0"8,0 0-9,0 0 5,0 0 0,0 0 1,41-20-1,-20 11 0,3-3 1,10-5 0,3 1 0,4-1 0,5 1-4,7-5 4,18-4-1,20-4 3,12-4 0,1 0-1,-22 8-1,-15 4-8,-22 9 8,-16 4-1,-8-1 0,-5 5 0,-3 0 0,-1 0 0,5 0 0</inkml:trace>
    </iact:actionData>
  </iact:action>
  <iact:action type="add" startTime="1.46552E6">
    <iact:property name="dataType"/>
    <iact:actionData xml:id="d307">
      <inkml:trace xmlns:inkml="http://www.w3.org/2003/InkML" xml:id="stk195" contextRef="#ctx0" brushRef="#br0">4090 4802 0,'0'0'5,"0"0"-5,0 0 12,0 0-7,0 0 5,0 0 1,25 50-5,-17-33 4,9 3-1,-1 1 0,1 0 0,-1 4 0,9-1 1,8 5 1,0 0-3,0 0 0,9 0 2,-1 0-1,0-8 2,-7-4-3,-10-5 1,1-4 2,0 1-4,-8-5 4,-1 0-3,-4-4 3,1 0-3,-5-4 1,9 0 1,3-9-1,9-3 1,9-13-2,20-25 2,24-42-1,13-32 0,5-17 0,-5 0 1,-4 5-1,-4 11 0,-13 5 0</inkml:trace>
    </iact:actionData>
  </iact:action>
  <iact:action type="add" startTime="1.46651E6">
    <iact:property name="dataType"/>
    <iact:actionData xml:id="d308">
      <inkml:trace xmlns:inkml="http://www.w3.org/2003/InkML" xml:id="stk196" contextRef="#ctx0" brushRef="#br0">3593 6711 0,'0'0'6,"0"0"4,0 0-1,0 0 0,0 0 0,0 0 0,0 0 0,0 0 1,0 0 0,50 17-1,-25-1 0,8 5 0,0 12 1,17 12-1,-1 9 0,1 4 0,0-4 5,-9-13-8,-8-12 6,-8-4-1,0-8-7,-9-5 6,1-3 0,-1-1 4,1 0-10,0-4 7,7 0-4,1-4 3,17-12 0,32-25 0,34-50 0,41-58 0,20-70 2,30-63-9</inkml:trace>
    </iact:actionData>
  </iact:action>
  <iact:action type="add" startTime="1.47338E6">
    <iact:property name="dataType"/>
    <iact:actionData xml:id="d309">
      <inkml:trace xmlns:inkml="http://www.w3.org/2003/InkML" xml:id="stk197" contextRef="#ctx0" brushRef="#br0">3469 6583 0,'0'0'5,"0"0"-5,0 0 10,0 0-3,0 0 1,0 0 2,0 0-1,0 0 0,91-87 1,33 0-2,25-21 4,-8 17-1,-9 21-3,-7 24-1,-1 13 3,-8 16-2,3 17 3,6 17-3,11 20 2,-8 21-1,-32 8 0,-30 13 0,-33 4 0,-29 4 1,-33 16-1,-37 22 2,-50 19-4,-29-11 3,-4-30-1,4-28 1,38-29-1,24-17 2,33-17-3,17-29 1,9-45 0</inkml:trace>
    </iact:actionData>
  </iact:action>
  <iact:action type="add" startTime="1.47568E6">
    <iact:property name="dataType"/>
    <iact:actionData xml:id="d310">
      <inkml:trace xmlns:inkml="http://www.w3.org/2003/InkML" xml:id="stk198" contextRef="#ctx0" brushRef="#br0">3411 8529 0,'0'0'6,"0"0"7,0 0-7,0 0 2,0 0 2,0 0-1,0 0 0,0 0 0,0 0 2,0 0-3,0 0 2,0 0-2,0 0 2,0 0 0,42 0-2,-17 12 2,-1 5-1,14 7 2,-1 5-3,4 5 1,9 3 1,-9 0-1,-8-4 0,-8-4 0,0 0 3,-17-4-3,1 0-1,-9-5 1,-9 5 0,-7 8 0,-9 5 0,-16-1 3,7-4-5,-7-4 3,8-8-1,0-5 0,8-3 0,13-9 1,-9 0-1,13-4 0,-1 0 0,1-4 2,0 0-3,0-5 2,-1-7-1,1-5 0,0-8 0,-1-12 2,9-17-3,-8-13 2,8 1-1,8-4 0,17-1 2,25 5-4,8 16 3,0 25-1,8 21 0</inkml:trace>
    </iact:actionData>
  </iact:action>
  <iact:action type="add" startTime="1.48074E6">
    <iact:property name="dataType"/>
    <iact:actionData xml:id="d311">
      <inkml:trace xmlns:inkml="http://www.w3.org/2003/InkML" xml:id="stk199" contextRef="#ctx0" brushRef="#br0">9439 6910 0,'0'0'5,"0"0"-5,0 0 4,0 0 5,0 0 1,71 62-2,-30-21 3,1 5-3,-5-9 1,-17-8 1,1-8-1,0-9 0,0-8 0,7-8 1,35-25-1,48-50 2,51-65-4,7-59 3,-32-29-1</inkml:trace>
    </iact:actionData>
  </iact:action>
  <iact:action type="add" startTime="1.48134E6">
    <iact:property name="dataType"/>
    <iact:actionData xml:id="d312">
      <inkml:trace xmlns:inkml="http://www.w3.org/2003/InkML" xml:id="stk200" contextRef="#ctx0" brushRef="#br0">9104 8537 0,'0'0'6,"0"0"4,0 0-1,29 58 0,29 29-1,21 29 2,-5-5-1,-16-28 4,-12-21-6,-5-20 3,-12-13-2,4-9 2,9-15 0,28-34-1,83-100 0,99-202-1,34-220 2</inkml:trace>
    </iact:actionData>
  </iact:action>
  <iact:action type="remove" startTime="1.48496E6">
    <iact:property name="style" value="instant"/>
    <iact:actionData xml:id="d313" ref="#d307"/>
  </iact:action>
  <iact:action type="remove" startTime="1.48507E6">
    <iact:property name="style" value="instant"/>
    <iact:actionData xml:id="d314" ref="#d309"/>
  </iact:action>
  <iact:action type="remove" startTime="1.48514E6">
    <iact:property name="style" value="instant"/>
    <iact:actionData xml:id="d315" ref="#d308"/>
  </iact:action>
  <iact:action type="remove" startTime="1.4855E6">
    <iact:property name="style" value="instant"/>
    <iact:actionData xml:id="d316" ref="#d204"/>
  </iact:action>
  <iact:action type="remove" startTime="1.4858E6">
    <iact:property name="style" value="instant"/>
    <iact:actionData xml:id="d317" ref="#d310"/>
  </iact:action>
  <iact:action type="add" startTime="1.48489E6">
    <iact:property name="dataType" value="strokeEraser"/>
    <iact:actionData xml:id="d318">
      <inkml:trace xmlns:inkml="http://www.w3.org/2003/InkML" xml:id="stk201" contextRef="#ctx0" brushRef="#br1">17091 9092 0,'0'0'6,"0"0"4,0 0-1,0 0 1,-16-50-1,8 34 0,-5 16 0,13 0 1,-74 25 58,-17 24-64,-33 51-4,-5 36 3,5 34-3,8 8 2,-12 17-2,12-5 1,13 5 23,-1 12-23,22 4 0,24 8 66,8-12-62,9-12-4,16-34 0,17-32-1,-1-26 1,9-24 56,9-13-57,7-4 0,21 0 2,17 1-2,29-10 1,8-20-1,0-24 1,0-30 1,29-37 11,29-54-2,16-57 3,5-51-12,-38-20 10,-32-8-8,-34-5 10,-21 17 2,-20 17-14,-8 36 14,-13 34-14,-4 29 11,-8 21-11,-9 16 13,-16 13 1,-29 24-13,-21 21 11,-16 29-11,-34 34 12,-24 40-13,-17 51 15,-8 32-15,21 17 9,20 0-7,26 9 10,7 3 1,9-8-13,16 5 14,25-5-14,25-8 12,25-17-12,24-8 13,26-17 47,7-20-62,9-33 0,-8-29 0,8-17 1,0-25-1,24-20 5,43-42-4,23-50 8,-11-32 0,-34 3 3,-41 30 5,-28 36-15,-18 22 15,-12 20-15,-8 8 11,-4 9-10,-5 4 11,13 4-11,-107 50 7,-17 41-1,-25 45 2,25 9 7,24-8-16,1 4 11,-4 8-10,-9 12 11,4 9 2,17-4-14,25-13 13,8-17-13,25-20 55,17-12-55,7-13-2,9-8 0,9-5 0,-1-3 1,0-9 1,17-4 12,0-12-4,8-9 1,8-12-8,1-12 12,16-13-10,-1-16 9,18-26-10,8-28 10,-9-29-9,-8-17 6,-8-4-4,-16 0 7,-9 9-9,-25 16 6,-8 16 6,-16 17-14,-9 25 7,0 21-4,-21 20 7,-41 33-3,-28 46-2,-1 25 2,50-13-4,57-37 3,42-20 12</inkml:trace>
    </iact:actionData>
  </iact:action>
  <iact:action type="remove" startTime="1.48672E6">
    <iact:property name="style" value="instant"/>
    <iact:actionData xml:id="d319" ref="#d311"/>
  </iact:action>
  <iact:action type="remove" startTime="1.48691E6">
    <iact:property name="style" value="instant"/>
    <iact:actionData xml:id="d320" ref="#d233"/>
  </iact:action>
  <iact:action type="remove" startTime="1.48709E6">
    <iact:property name="style" value="instant"/>
    <iact:actionData xml:id="d321" ref="#d312"/>
  </iact:action>
  <iact:action type="add" startTime="1.48661E6">
    <iact:property name="dataType" value="strokeEraser"/>
    <iact:actionData xml:id="d322">
      <inkml:trace xmlns:inkml="http://www.w3.org/2003/InkML" xml:id="stk202" contextRef="#ctx0" brushRef="#br1">22160 10910 0,'0'0'9,"0"0"-3,0 0 4,0 0-1,0 0 0,0 0 0,-58 25 0,8-5 1,-33 30-1,-24 45 1,-17 50 3,16 45-6,13 34 75,12 4-81,9 20-1,16-20 1,12-21-1,13-21 1,21-24-1,-1-30 3,17-16-3,9-25 5,8-20 6,-1-26-1,5-24 7,-13-21-15,22-25 13,28-62-12,53-91 9,47-79-9,-13-32 11,-13 3 2,-36 13 55,-30 12-69,-16 12-1,-17 42-1,-12 42 0,-13 45 1,-12 37-1,-8 25 3,-13 21-3,-8 24 4,-24 34 5,-63 82 2,-66 146 3,-29 111-10,41 25 9,13-12-7,8-26 8,21-19-10,37-63 7,41-42 60,46-41-68,41-12-3,46-21 1,12-41-1,-8-63 0,-13-53 2,30-58-1,36-92 21,34-86-20,-8-37-1,-63 24 12,-37 46-10,-24 49 9,-30 50 6,-8 42-16,-16 25 13,-25 24-13,-30 33 16,-69 79-16,-79 133 9,16 57-8,29-36 11,46-63-10,42-66 9,73-71 4,55-36-15</inkml:trace>
    </iact:actionData>
  </iact:action>
  <iact:action type="add" startTime="1.5066E6">
    <iact:property name="dataType"/>
    <iact:actionData xml:id="d323">
      <inkml:trace xmlns:inkml="http://www.w3.org/2003/InkML" xml:id="stk203" contextRef="#ctx0" brushRef="#br0">8302 9506 0,'0'0'5,"0"0"-5,0 0 10,0 0 0,0 0-4,0 0 3,0 0 0,0 0 0,0 0 0,0 0 1,0 0-1,0 0 0,0 0 1,0 0-1,33-42 0,0 42 0,25 4 2,16 1-3,13-5 1,8-5 1,5-3 1,-5 0-3,-4 4 1,-8 0 2,-9-1-4,0 5 3,-3 0-1,-1-4 2,0 0-3,-3 0 1,-1 0 0,-8 0 1,0 0-1,-4 4 0,-5 0 0,-7 0 2,-9 0-3,4 0 2,-12 0-2,0 0 1,-5 0 1,-3 0-1,-1 0 1,-3 0 1,-5 0-4,0 0 3,1 0-1,-9 0 0,0 0 2,0 0-4,0 0 2,0 0 1,0 0-1,-170-25 1,25 12-2,-20 5 3,3 4-3,13 8 3,13 0-3,16 4 2,25 1-1,20-5 0,21 0 0,17 0 1,8-4-1,13 0 0,7 0 0</inkml:trace>
    </iact:actionData>
  </iact:action>
  <iact:action type="add" startTime="1.5082E6">
    <iact:property name="dataType"/>
    <iact:actionData xml:id="d324">
      <inkml:trace xmlns:inkml="http://www.w3.org/2003/InkML" xml:id="stk204" contextRef="#ctx0" brushRef="#br0">13573 9145 0,'0'0'6,"0"0"3,0 0 3,0 0-6,0 0 3,0 0 6,0 0-11,0 0 5,0 0 0,62 13 1,-8-5-1,28 9 0,30 8 1,29-1 2,8 1-2,4-4 1,-13 0 3,-7-5-10,-26-3 5</inkml:trace>
    </iact:actionData>
  </iact:action>
  <iact:action type="add" startTime="1.54823E6">
    <iact:property name="dataType"/>
    <iact:actionData xml:id="d325">
      <inkml:trace xmlns:inkml="http://www.w3.org/2003/InkML" xml:id="stk205" contextRef="#ctx0" brushRef="#br0">8405 637 0,'0'0'4,"0"0"-4,0 0 11,0 0-5,0 0 3,0 0 0,0 0 0,0 0 2,0 0-3,-12 75 1,12-9 1,4 25-1,8 17 0,1-1 2,-1-16-3,0-16 1,-3-25 0,-1-9 1,-4-8-1,-4-8 1,-4-8-2</inkml:trace>
    </iact:actionData>
  </iact:action>
  <iact:action type="add" startTime="1.54869E6">
    <iact:property name="dataType"/>
    <iact:actionData xml:id="d326">
      <inkml:trace xmlns:inkml="http://www.w3.org/2003/InkML" xml:id="stk206" contextRef="#ctx0" brushRef="#br0">9419 215 0,'0'0'8,"0"0"0,0 0 1,0 0 1,0 0 0,0 0-2,0 0 1,-17 83 2,-8 33-2,-16 66-1,-4 17 6,3-1-7,5-16 2,4-33 0,4-16 0,8-34 0,5-16 1,7-17 0,-3-24-2,12-26 2,0-7-2,0-9 1</inkml:trace>
    </iact:actionData>
  </iact:action>
  <iact:action type="add" startTime="1.549E6">
    <iact:property name="dataType"/>
    <iact:actionData xml:id="d327">
      <inkml:trace xmlns:inkml="http://www.w3.org/2003/InkML" xml:id="stk207" contextRef="#ctx0" brushRef="#br0">10184 265 0,'0'0'8,"0"0"2,0 0-1,0 0 1,50 24-2,-17 10 1,8 32 1,-8 17-1,-12 16 1,-13-8-2,-12 8 4,-8 9-5,-13 16 3,-33 17-1,-12-17 2,-9-24-4,13-42 3,12-42-1,9-24 0,-5-25 2,-12-17-3,0-8 2,12 8-1,17 9 0,17 8 1,11 8-2,14-8 2,16 0-1,12 8 0,12 0 2,5 9-3,-4 7 1,-5 9 1,-7 9-2,-18 24 2,-20 16-1,-25 42 0,-28 50 1,-1-8-1,4-34 0,25-33 1,9-24-1,12-9 0,8-8 0,17-17 2,41-33-3,91-74 1,87-100 0</inkml:trace>
    </iact:actionData>
  </iact:action>
  <iact:action type="add" startTime="1.54952E6">
    <iact:property name="dataType"/>
    <iact:actionData xml:id="d328">
      <inkml:trace xmlns:inkml="http://www.w3.org/2003/InkML" xml:id="stk208" contextRef="#ctx0" brushRef="#br0">11765 66 0,'0'0'8,"-87"99"0,-21 50 3,-28 33-1,16-33-3,33-41 4,29-42-3,12-24 3,22-26-4,11 1 3,9-9-1,8-8 0,9 0 1,-13 0-1,53-16 0,-3-1 0,-5 9 1,-11 8-1,-14 8 0,-7 0 2,-13 17-3,-17 33 1,-28 50 0,-17 24 0,0-8 1,12-32-1,21-26 0,16-25 1,13-8-1,9-8 0,3 0 1,9 0-1,4 8 2,4 0-3,-5 8 1,-7-7 0,-5-1 1,-3-8-1,-5 8 0,0-17 0,0 9 0,4-17 1,5-8-1,36-24 2,76-84-3,69-116 2,38-49-2,-25 16 3,-42 67-3,-37 49 1,-41 58 2,-33 42-4,-21 24 3,-8 26-1,-4 15 0,8 43 1,0 57-1,-13 50 2,5 16-4,-5-8 3,-7-41-1,-1-25 1,-8-41-1,-13-17 2,-3-25-3,-9-8 0,-12-9 3,-9-8-3,-16-24 2,-12-9-1,3-16 0,22-1 1,28 9-1,25-8 1,29-9-2,63-24 2,44-9-1</inkml:trace>
    </iact:actionData>
  </iact:action>
  <iact:action type="add" startTime="1.57206E6">
    <iact:property name="dataType"/>
    <iact:actionData xml:id="d329">
      <inkml:trace xmlns:inkml="http://www.w3.org/2003/InkML" xml:id="stk209" contextRef="#ctx0" brushRef="#br0">10114 16068 0,'0'0'4,"0"0"-3,0 0 8,0 0-2,37-50 3,9 1 0,16-18-2,12-3 2,9 0 0,4 8 0,4 8-2,-4 12 3,-17 17-4,-16 9 3,-13 8-1,-8 8 0,-8 0 1,-4 8-1,-1 8 0,5 18 0,-4 19 2,-4 18-3,-9 7 1,-8-3 0,-8-9 1,-9-4 0,0-8-2,-3-4 2,3 0-1,5-9 1,-5 0-2,9 1 3</inkml:trace>
    </iact:actionData>
  </iact:action>
  <iact:action type="add" startTime="1.57248E6">
    <iact:property name="dataType"/>
    <iact:actionData xml:id="d330">
      <inkml:trace xmlns:inkml="http://www.w3.org/2003/InkML" xml:id="stk210" contextRef="#ctx0" brushRef="#br0">11231 16648 0,'0'0'8,"-33"62"1,16-21 0,9-8 0,8-16 1,4-13-1</inkml:trace>
    </iact:actionData>
  </iact:action>
  <iact:action type="add" startTime="1.58392E6">
    <iact:property name="dataType"/>
    <iact:actionData xml:id="d331">
      <inkml:trace xmlns:inkml="http://www.w3.org/2003/InkML" xml:id="stk211" contextRef="#ctx0" brushRef="#br0">13697 9617 0,'0'0'5,"0"0"-5,0 0 4,0 0 7,0 0-1,0 0-3,0 0 6,0 0-7,0 0 3,0 0 0,0 0 1,0 0-2,0 0 2,0 0-1,45 42 4,-28-30-6,-9 1 1,9 3 1,-1 1 1,1-1-1,-1-3 2,1 3-3,-5-3 0,1-1 3,-1 1-3,1-1 1,-5-4 1,0 1-1,0-1 1,1 0-2,-5-4 2,0 0 1,0 1-4,0-1 3,0 0-1,5 0 1,7-4 0,17-4-2,33-21 1,59-41 4,69-71-6,71-78 2,62-79 0</inkml:trace>
    </iact:actionData>
  </iact:action>
  <iact:action type="add" startTime="1.5856E6">
    <iact:property name="dataType"/>
    <iact:actionData xml:id="d332">
      <inkml:trace xmlns:inkml="http://www.w3.org/2003/InkML" xml:id="stk212" contextRef="#ctx0" brushRef="#br0">22327 7096 0,'0'0'7,"0"0"3,0 0 1,0 0-4,0 0 1,0 0 1,0 0 0,29 70 1,-8-16 0,12 25-1,13 16 0,7 0 0,1-12 2,-12-21-3,-9-16 2,-9-13-1,-3-8 0,-4-5 0,-5-3 0,0-5 1,-3-3 0,-1-1-2,-4 0 1,4-4 0,-8 1 1,5-1-1,-1 0 0,0 0 0,0 0 1,0 0-1,0-4 0,5 0 1,15-12-1,63-59 0,124-140 1,178-203-1,108-141 1,-26-28 0</inkml:trace>
    </iact:actionData>
  </iact:action>
  <iact:action type="add" startTime="1.58694E6">
    <iact:property name="dataType"/>
    <iact:actionData xml:id="d333">
      <inkml:trace xmlns:inkml="http://www.w3.org/2003/InkML" xml:id="stk213" contextRef="#ctx0" brushRef="#br0">14251 13344 0,'0'0'11,"0"0"-6,0 0 5,0 0-3,0 0 2,0 0 3,0 0-5,0 0 4,25 45 0,-13-28-5,5 12 9,12 16-11,4 13 4,4 9 2,-4-1 0,-4-12 0,-8-13 2,-4-8 0,-1-4-9,-3-4 7,-1-4 3,-4-1-8,1-3 5,-1-5-2,0 1 1,-4-5 1,4-4 3,5-4-5,20-16 2,50-51 3,74-94-10,91-129 7,29-103 0,17-75 1,8-37 6</inkml:trace>
    </iact:actionData>
  </iact:action>
  <iact:action type="add" startTime="1.58792E6">
    <iact:property name="dataType"/>
    <iact:actionData xml:id="d334">
      <inkml:trace xmlns:inkml="http://www.w3.org/2003/InkML" xml:id="stk214" contextRef="#ctx0" brushRef="#br0">4379 15468 0,'0'0'6,"0"0"5,0 0-2,0 0-2,0 0 3,0 0-1,75 41 0,-25-8 0,8 9 1,-5 3 2,1-8-5,-4-3 2,-5-5 5,-12-9-7,5-7 5,7-17 2,25-30-12,67-69 6,95-158 3,70-182 2,4-99-9,-33-42 7</inkml:trace>
    </iact:actionData>
  </iact:action>
  <iact:action type="add" startTime="1.60659E6">
    <iact:property name="dataType"/>
    <iact:actionData xml:id="d335">
      <inkml:trace xmlns:inkml="http://www.w3.org/2003/InkML" xml:id="stk215" contextRef="#ctx0" brushRef="#br0">15451 15418 0,'0'0'4,"0"0"-3,0 0 9,0 0-3,0 0 2,0 0 0,66-4 0,17-13 0,16-3 1,5-9-1,12 0 2,12 4-3,4 12 2,-8 13-2,21 9 2,25 7-1,16 1 2,17-9-4,8-4 3,0-8-1</inkml:trace>
    </iact:actionData>
  </iact:action>
  <iact:action type="add" startTime="1.60761E6">
    <iact:property name="dataType"/>
    <iact:actionData xml:id="d336">
      <inkml:trace xmlns:inkml="http://www.w3.org/2003/InkML" xml:id="stk216" contextRef="#ctx0" brushRef="#br0">12170 15389 0,'0'0'5,"0"0"5,0 0 3,0 0-8,4 46 4,25-42 5,29 0-9,37-4 4,38-4 0,24 4 5,25 8-8,8 9 4,17 3 1,21 9 1,-17-8 1,-17-9-10,-12-7 7,-16-10 0,-9-11 1,-21-13-7</inkml:trace>
    </iact:actionData>
  </iact:action>
  <iact:action type="add" startTime="1.62542E6">
    <iact:property name="dataType"/>
    <iact:actionData xml:id="d337">
      <inkml:trace xmlns:inkml="http://www.w3.org/2003/InkML" xml:id="stk217" contextRef="#ctx0" brushRef="#br0">14897 8268 0,'0'0'4,"0"0"-4,0 0 4,0 0 6,0 0-1,0 0 0,0 0 0,-67-4 1,30-1-1,-12-3 3,-9 0-5,-17-5 1,-3 5 2,-13 4 1,4 4-3,0 4 2,12 0-2,1 5 2,3-1-1,1 4 0,0 5 1,-1 4-1,9-1 0,4 5 0,5 0 1,3 0-1,5 4 0,-1 8 0,1 9 1,-5 12-1,0 4 1,5 4-2,7 0 3,10-4-3,7 0 3,8 5-3,5-1 3,4 0-3,4 0 1,4-4 0,4 1 2,1-10-3,3-3 1,5-4 0,3-1 0,13 5 1,17 0 0,4-5-2,12-4 2,0-12 0,5-4-2,11-4 2,14-4-1,15-5 0,1-12 0,0-12 1,-9-9 0,-12-8-2,-8-13 2,-5-7-1,1-17 0,-4-9 1,-1-12-1,0-16 0,-3-22 1,-9-15-1,-12-5 1,-9 12-2,-12 9 2,-29 20-1,-13 13 0,-28 4 1,-25 17-1,-29 20 0,-17 21 0,-8 21 2,8 16-3</inkml:trace>
    </iact:actionData>
  </iact:action>
  <iact:action type="remove" startTime="1.62791E6">
    <iact:property name="style" value="instant"/>
    <iact:actionData xml:id="d338" ref="#d334"/>
  </iact:action>
  <iact:action type="add" startTime="1.62785E6">
    <iact:property name="dataType" value="strokeEraser"/>
    <iact:actionData xml:id="d339">
      <inkml:trace xmlns:inkml="http://www.w3.org/2003/InkML" xml:id="stk218" contextRef="#ctx0" brushRef="#br1">17149 19062 0,'0'0'6,"0"0"4,-58 91 1,34 12-4,11 34 2,17 20 3,17-3 57,16-34-66,17-42-2,8-40-1,0-42 0,21-42 0,37-78 1,8-67 0,-16-36 18,-42 11-17,-41 51 4,-37 49 12,-29 41-17,-42 50 15,-66 54-14,-111 108 12,-79 116-10,41 28 8,70-28 5,75-63-15,50-53 13,49-54-13,34-46 11,24-29-10,-8-8 12</inkml:trace>
    </iact:actionData>
  </iact:action>
  <iact:action type="remove" startTime="1.62855E6">
    <iact:property name="style" value="instant"/>
    <iact:actionData xml:id="d340" ref="#d333"/>
  </iact:action>
  <iact:action type="add" startTime="1.62849E6">
    <iact:property name="dataType" value="strokeEraser"/>
    <iact:actionData xml:id="d341">
      <inkml:trace xmlns:inkml="http://www.w3.org/2003/InkML" xml:id="stk219" contextRef="#ctx0" brushRef="#br1">27038 17890 0,'0'0'6,"0"0"3,0 0 3,0 0-5,0 0 2,0 0 1,-116 21 63,-25 20-69,-49 38-3,8 20-1,41-3 0,42-18 1,41-24 0,33-21 0,21-20 2,12-9 12,-8-4-12,87-42 6,37-40 1,33-39 4,-4-7 2,-37 16-14,-33 30 14,-29 24-15,-21 20 15,-17 13-13,-7 13 13,-5 4-13,-4 4 9,-4-1-8,-13 5 9,-37 17 3,-66 58-13,-62 94 12,-12 71-12,45-12 9,50-54-8,57-70 9,46-51-9,42-24 9,66-41 4,132-108-14,116-191 15</inkml:trace>
    </iact:actionData>
  </iact:action>
  <iact:action type="remove" startTime="1.62943E6">
    <iact:property name="style" value="instant"/>
    <iact:actionData xml:id="d342" ref="#d332"/>
  </iact:action>
  <iact:action type="add" startTime="1.62934E6">
    <iact:property name="dataType" value="strokeEraser"/>
    <iact:actionData xml:id="d343">
      <inkml:trace xmlns:inkml="http://www.w3.org/2003/InkML" xml:id="stk220" contextRef="#ctx0" brushRef="#br1">35494 11129 0,'0'0'6,"-70"46"6,-54 41-5,-83 74 6,-37 34-5,12-1 1,46-28 9,45-34-16,34-16 78,28-20-76,30-14-3,20-3-1,24-21 0,22-8 0,12-9 0,29-20 2,20-21-2,51-33 22,49-46-19,29-45-2,-17-21 5,-21 0 6,-44 21 4,-30 8-15,-25 12 15,-12 9-14,-4 4 12,0 4-12,-9 12 13,-12 13 2,-16 13-15,-17 11 12,-21 5-12,-29 13 13,-36 24-13,-63 45 12,-46 76-11,9 40 11,54-7 2,49-38-14,41-38 14,30-32-13,16-25 12,13-13-13,12-12 11,33-24-8,49-43 7,38-53-8,13-50 10,-9-24 3,-25-9-14,-20 17 10,-34 41-11,-24 45 12,-25 38-11,-17 25 11,-16 21-11,-17 11 10,-54 26 4,-111 78-15,-87 88 14,-17 40-13,46-24 11,45-25-11,13-16 9,12-17 4,16-25-13</inkml:trace>
    </iact:actionData>
  </iact:action>
  <iact:action type="remove" startTime="1.63036E6">
    <iact:property name="style" value="instant"/>
    <iact:actionData xml:id="d344" ref="#d324"/>
  </iact:action>
  <iact:action type="remove" startTime="1.63045E6">
    <iact:property name="style" value="instant"/>
    <iact:actionData xml:id="d345" ref="#d331"/>
  </iact:action>
  <iact:action type="remove" startTime="1.63045E6">
    <iact:property name="style" value="instant"/>
    <iact:actionData xml:id="d346" ref="#d337"/>
  </iact:action>
  <iact:action type="add" startTime="1.63031E6">
    <iact:property name="dataType" value="strokeEraser"/>
    <iact:actionData xml:id="d347">
      <inkml:trace xmlns:inkml="http://www.w3.org/2003/InkML" xml:id="stk221" contextRef="#ctx0" brushRef="#br1">26032 13220 0,'0'0'6,"-49"17"3,7 11 1,-24 39-1,-33 74-1,-25 78 8,-17 46 69,17-25-83,33-66 62,33-58-63,37-50 0,34-29-1,32-16 1,50-29-1,112-71 6,91-120-4,4-103-2,-54-17 1,-70 34-1,-70 57 1,-46 58-1,-50 67 1,-32 28-1,-34 17 0,-46 25 23,-53 41-19,-87 71-3,-70 95 6,8 74 7,79-12-10,61-41 9,55-50 4,49-50-14,29-37 11,25-25-12,24-4 12,18-4-11,32-13 10,25-20-9,46-37 10,20-51 2,-24-24-13,-38-4 12,-45 29-13,-29 24 12,-21 26-12,-13 12 11,-11 0 4,-22 4-15,-24 8 14,-17 17-14,-32 33 13,-22 50-13,13 53 14,41 21-13,50-8 8,41-21 6,34-8-15,28-21 13,17-45-13,0-37 14,25-38-14,41-58 11,4-41-9,-12-34 9,-34 9-7,-40 29 5,-34 37 5,-21 34-13,-11 24 12,-10 13-12</inkml:trace>
    </iact:actionData>
  </iact:action>
  <iact:action type="add" startTime="1.63223E6">
    <iact:property name="dataType"/>
    <iact:actionData xml:id="d348">
      <inkml:trace xmlns:inkml="http://www.w3.org/2003/InkML" xml:id="stk222" contextRef="#ctx0" brushRef="#br0">12406 9601 0,'0'0'9,"0"0"-2,-46 0 2,34 0 1,4 0-1,4 0 1,-1 0 2,1 0-7,4 0 4,0 0 0,0 0 0,0 0 0,0 0 1,0 0-1,0 0 0,100 29 1,-5-13 0,29 1 0,0 0-3,-16-1 8,3-3-5,9-1-6,21 0 7,4-3 1,-21-5-2,-12-4-6,3-4 6,22 0-1,12-5 2,-17 1-3,-37 4 1,-20 0 0,-13 4 0,0 4 2,8 0-3,5 4 2,8-4-1,-1-8 0,-3-8 1</inkml:trace>
    </iact:actionData>
  </iact:action>
  <iact:action type="add" startTime="1.63617E6">
    <iact:property name="dataType"/>
    <iact:actionData xml:id="d349">
      <inkml:trace xmlns:inkml="http://www.w3.org/2003/InkML" xml:id="stk223" contextRef="#ctx0" brushRef="#br0">14065 9220 0,'0'0'4,"0"0"-3,0 0 6,0 0 2,0 0 0,0 0 2,0 0-3,0 0 2,0 0-1,0 0 0,0 0 0,-29 41 1,29-36-1,4-1 0,0 0 2,9 0-3,12 4 1,8 1 1,12 3-1,9 0 0,-9-3 2,5-1-3,-4 0 1,-5 0 0,-4-3 1,-8-1 0,-4 0 1,-8-4-4,-1 0 2,-3 0 0,-5 0 1,-4 0-1,-4 0 2,0 0-4,-8 0 3,-1 0 1,-24-4-4,-8 0 3,-9-1-1,1 1 0,3 0 0,5 0 1,8 0-1,12 4 2,-4 0-3,13 0 2,-1 0-1,5 0 0,0 0 2,4 0-4,4-4 3,0 4-1</inkml:trace>
    </iact:actionData>
  </iact:action>
  <iact:action type="add" startTime="1.67225E6">
    <iact:property name="dataType"/>
    <iact:actionData xml:id="d350">
      <inkml:trace xmlns:inkml="http://www.w3.org/2003/InkML" xml:id="stk224" contextRef="#ctx0" brushRef="#br0">14756 17066 0,'0'0'5,"0"0"-4,0 0 5,0 0 3,0 0 0,70 16 0,-24-20 1,8 0-1,-5 0 5,-7 0-10,-1 0 6,-4 4-1,9 0 0,8 0 0,20 0 5,25-4-3,21-9 7,0-3-16,-16-1 1,-13 5 6,0 3 3,-4 9 1,12 0-10,8 4 7,-3-4 1,-5 5 0,1 3 0,-5 0-8,8 5 9,1-5-5,-5-4 5,0 0-3,-4-4 3,0 4-8,5 5 6,3 3 2,-4 0 0,1-3-8,-1-13 5,17-13 3</inkml:trace>
    </iact:actionData>
  </iact:action>
  <iact:action type="add" startTime="1.68967E6">
    <iact:property name="dataType"/>
    <iact:actionData xml:id="d351">
      <inkml:trace xmlns:inkml="http://www.w3.org/2003/InkML" xml:id="stk225" contextRef="#ctx0" brushRef="#br0">12667 9692 0,'0'0'4,"0"0"-4,0 0 7,0 0 3,0 0-1,0 0 0,0 0 1,0 0-1,0 0 2,53-29-4,-11 17 3,7-1-1,13 1 0,1 3 1,11 1-1,-4 0 0,5-5 2,3 1-3,-7 4 2,-1 4-1,0 4 2,5 0-4,-9 0 3,0 0-1,-4 0 0,-4 0 2,-8 0-3,0 0 2,-1 0-1,1 4 1,4 0-2,-1 4 2,1 0-2,0 1 3,0-1-3,0-4 2,-5 0-2,-3 0 2,-5 1-1,-4-5 0,-4 0 1,-4 0-1,-4 0 0,-4 0 0,-5 0 2,-3 0-3,-1 0 2,-3 0-1,-1 0 0,-4 0 0,0 0 0,0 0 1,0 0 0,-4 0-2,0 0 2,0 0-1,0 0 0,-95-17 1,21 13-2,-9 4 2,-8 8-1,-12 9 1,-13 3-1,-8 5 0,-9-4 1,13 0-1,17-5 1,12-3-2,12-5 2,1 0-1,3 1 1,5 3-2,8-4 2,12 1-1,9-1 0,8 0 1,4-4-1,4 0 0,4 0 0,5 1 1,3-1-1,9-4 0,-4 0 1,4 0-1,4 0 2,0 0-3,0 0 1,0 0 1,0 0-1,91-13 0,-29 5 0,4 0 1,17 0-1,12-1 0,-4-3 0,4-1 1,-8 5-1,-9 0 0,-7 4 1,-5 4-1,8 0 0,17-4 2,17-1-4,0-3 5,-5 0-5,-16 0 3,-21-1-1,-8 5 0,-8 0 1,-9 0-2,-4 0 2,5 0-1,-5-5 0,0 1 1,0 4-1,-4 0 1,-4 0-1,-8-1 0,-4 1 0,-5 4 2,-4 0-3,1 0 1,-5 0 2,0 0-4,-4-4 4,0 4-3,0 0 2,0 0-2,0 0 2,-104-12 1,13 12-4,-33 8 3,-33 13-1,-8 8 1,3 0-1,13 0 0,9-4 1,20-13-2,25-8 2,16-4-1,9 0 1,-1 0-2,1 0 2,0 0-1,3 0 2,14 0-3,11 0 2,9 0-2,8 0 1,5 4 1,11-4-1,-3 0 0,8 0 1,4 0-1,4 0 0,8 0 1,13 0-1,41 0 0,50 0 0,37 0 2,25-4-3,4-4 2,-16-5-1,-9 1 0,-21 0 0,-20-1 0,-25 5 1,-29 4-1,-16 0 1,-13-1-1,-12 5 0,-5 0 0,-3 0 0,-1 0 1,0 0-1</inkml:trace>
    </iact:actionData>
  </iact:action>
  <iact:action type="add" startTime="1.69421E6">
    <iact:property name="dataType"/>
    <iact:actionData xml:id="d352">
      <inkml:trace xmlns:inkml="http://www.w3.org/2003/InkML" xml:id="stk226" contextRef="#ctx0" brushRef="#br0">7656 7286 0,'0'0'4,"0"0"-4,0 0 7,0 0 2,42-12 0,3 4 1,30 0-1,16-5 0,4 1 0,-12-1 0,-9 5 2,-8 4-3,9 4 1,16 4 1,25 4-1,24-4 1,1 1-1,-5-5 0,1 0 0,-5 0 3,-3-5-5,-14 1 2,-7-4 1,-17 0-1,-8 4 5,-5 4 25</inkml:trace>
    </iact:actionData>
  </iact:action>
  <iact:action type="add" startTime="1.69485E6">
    <iact:property name="dataType"/>
    <iact:actionData xml:id="d353">
      <inkml:trace xmlns:inkml="http://www.w3.org/2003/InkML" xml:id="stk227" contextRef="#ctx0" brushRef="#br0">8277 9597 0,'0'0'1,"0"0"10,0 0-6,0 0 5,0 0-2,0 0 1,0 0 1,0 0-1,0 0 1,0 0 2,0 0-6,41-37 4,1 32-2,24 1 2,33 0-1,34-4 2,28 0 0,13-1-3,8 1 4,-13-4 3,-3-1-12,-17 5 5,-17 8 2,-8 8 1,-12 5-1,-13-9-6,-4-8 6</inkml:trace>
    </iact:actionData>
  </iact:action>
  <iact:action type="add" startTime="1.69556E6">
    <iact:property name="dataType"/>
    <iact:actionData xml:id="d354">
      <inkml:trace xmlns:inkml="http://www.w3.org/2003/InkML" xml:id="stk228" contextRef="#ctx0" brushRef="#br0">3420 9506 0,'0'0'7,"0"0"2,0 0-1,0 0 4,0 0-2,0 0-1,0 0 0,0 0 0,0 0-2,41-42 4,-8 38-1,17-4 1,32 0-5,43-1 2,32 5 5,33-4-5,25 4 3,0 4 1,1 0-8,-10 4 6,-19 0 1,-14 0 2,-20 4-10,-12 1 7,-13-5 2,1-12-6</inkml:trace>
    </iact:actionData>
  </iact:action>
  <iact:action type="add" startTime="1.71985E6">
    <iact:property name="dataType"/>
    <iact:actionData xml:id="d355">
      <inkml:trace xmlns:inkml="http://www.w3.org/2003/InkML" xml:id="stk229" contextRef="#ctx0" brushRef="#br0">12745 9249 0,'0'0'4,"0"0"-4,0 0 9,0 0 0,0-46 1,-4 30 0,0-1-2,0-3 1,0-1 2,-5-4-3,-7-4 1,-5 0 2,-4-8-3,-4-9 2,5-12-2,3-12 2,13-5 1,12-3-3,8 3 0,1 9 2,3 12-1,1 9 0,-1 3 0,5 1 3,4 4-5,12 3 3,13 5-1,12 9 0,8 3 0,-8 13 2,-4 4-3,-8 4 1,-5 4 1,-8 1-1,-4 7 1,1 5-1,-5 12-1,-1 13 2,1 20-1,-4 8 1,-8 1-1,-1 0 0,-7-13 0,-1-9 1,-4-11 0,-4-9-2,0-4 2,0 0-1,-8 4 0,-13 8 0,-33 22 0,-45 15 1,-25 1-1,-4-5 0,8-11 1,0-22-1,-4-37 2,-25-41-4</inkml:trace>
    </iact:actionData>
  </iact:action>
  <iact:action type="add" startTime="1.74024E6">
    <iact:property name="dataType"/>
    <iact:actionData xml:id="d356">
      <inkml:trace xmlns:inkml="http://www.w3.org/2003/InkML" xml:id="stk230" contextRef="#ctx0" brushRef="#br0">12700 9013 0,'0'0'5,"0"0"-5</inkml:trace>
    </iact:actionData>
  </iact:action>
  <iact:action type="add" startTime="1.74525E6">
    <iact:property name="dataType"/>
    <iact:actionData xml:id="d357">
      <inkml:trace xmlns:inkml="http://www.w3.org/2003/InkML" xml:id="stk231" contextRef="#ctx0" brushRef="#br0">10594 7100 0,'0'0'3,"0"0"-3,0 0 8,0 0 1,0 0 0,95-41 2,0-5-3,9-3 1,-9 7 2,-8 13-1,-1 13-3,10 7 3,7 13-1,9 13 0,8 12 1,-9 4-1,-7 4 1,-17-8-1,-25-8 0,-21-9 1,-12-3-1,-12-5 16,-9 0-14,-4-4-7,-4-4-4,0 4 40,0 0-31,-107-58-9,-1 33 1,-33 9 0,1 3 5,16 9 24,20 4-25,9 4-4,20 0-1,18 0 22,15 1-17,13-1-5,13 0 20,3 0-13,9-4-6,4 0 16,0 0-12,0 0-1,0 0 7,0 0-3,141 12 1,-21-20 1,20-4-2,1-9 5,-25 9-2,-29 3-6,-25 1 5,-17 4 7,-16 0-12,-8 4 6,-9 0-7,-7-4 7,-5-1 2,0 5-10,0 0 7,0 0 1,-158-41-4,43 24 2,-10 5 2,10 4-1,24 4 2,8 4-8,25 4 5,0 0 5,21 0 0,8 0-11,12 0 6,9-4-3,4 0 6,4 0-5,0 0 2,0 0 1,0 0-1,178 21 0,-58-13 6,-4 1-10,-25-5 4,-25 0 5,-17 0-9,-11-4 8,-14 4-1,-7-4-9,-5 0 7,-3 0-2,-5 0 1,-4 0-1,0 0 2,0 0-1,-174-8 2,54 0-2,8-1 6,25 5-12,25 4 9,17 0 0,12 0-8,12 0 5,5 0 5,11 0-9,5 0 5,0 0-3,0 0 3</inkml:trace>
    </iact:actionData>
  </iact:action>
  <iact:action type="add" startTime="1.75348E6">
    <iact:property name="dataType"/>
    <iact:actionData xml:id="d358">
      <inkml:trace xmlns:inkml="http://www.w3.org/2003/InkML" xml:id="stk232" contextRef="#ctx0" brushRef="#br0">11930 7489 0,'0'0'4,"0"0"-4,0 0 7,0 0 2,0 0 0,0 0 2,0 0-3,0 0 1,0 0 1,0 0-1,0 0 0,0 0 1,62-29 1,-29 29-4,21 5 4,4-1-3,8 0 1,13 4 0,12 0 0,12 5 3,5-1-4,-9 1 1,-12-1 0,-17 0 1,-3 5-1,15 0 0,30 7 0,33 1 0,24-4 1,18 0 30,-1-5-21,8-3-17,13-1-1,4-12 0,17-4-1,45-8 35</inkml:trace>
    </iact:actionData>
  </iact:action>
  <iact:action type="remove" startTime="1.81129E6">
    <iact:property name="style" value="instant"/>
    <iact:actionData xml:id="d359" ref="#d355"/>
  </iact:action>
  <iact:action type="remove" startTime="1.81138E6">
    <iact:property name="style" value="instant"/>
    <iact:actionData xml:id="d360" ref="#d356"/>
  </iact:action>
  <iact:action type="remove" startTime="1.81143E6">
    <iact:property name="style" value="instant"/>
    <iact:actionData xml:id="d361" ref="#d348"/>
    <iact:actionData xml:id="d362" ref="#d351"/>
  </iact:action>
  <iact:action type="remove" startTime="1.8116E6">
    <iact:property name="style" value="instant"/>
    <iact:actionData xml:id="d363" ref="#d349"/>
  </iact:action>
  <iact:action type="add" startTime="1.81127E6">
    <iact:property name="dataType" value="strokeEraser"/>
    <iact:actionData xml:id="d364">
      <inkml:trace xmlns:inkml="http://www.w3.org/2003/InkML" xml:id="stk233" contextRef="#ctx0" brushRef="#br1">25019 12963 0,'0'0'7,"-79"4"2,-12 9 32,-21 12-39,5 8-2,24 4 1,25 9 18,8 7-19,9 18 2,4 12 19,4 16-19,-5 29 13,9 26 30,13 11-44,12 13-1,16 17 0,21 8 58,33-1-58,38-32 0,28-46 0,5-41 1,-1-33-1,1-29 3,4-21-3,7-25 4,-7-21 5,-8-28 3,-1-30 5,-4-12-14,-16 0 11,-33 13-12,-34-1 12,-28-12-11,-30-12 11,-32-29 39,-30-5-50,-61 13-3,-30 33 1,-24 42-1,-42 45 1,21 41 15,0 34-15,4 37 8,42 37 7,49 16-14,41 5 16,46-25-13,34-17-5,15 5 10,30 12 8,53 16-17,42-12 12,58-20 4,33-30-14,-29-41 10,-17-29-11,38-41 12,16-46-11,-4-38 12,-13-28-13,-37-21 12,-28 1 2,-46 7-14,-29 13 14,-87 29-14,-46-21 12,-49-25-12</inkml:trace>
    </iact:actionData>
  </iact:action>
  <iact:action type="remove" startTime="1.81222E6">
    <iact:property name="style" value="instant"/>
    <iact:actionData xml:id="d365" ref="#d358"/>
  </iact:action>
  <iact:action type="remove" startTime="1.81285E6">
    <iact:property name="style" value="instant"/>
    <iact:actionData xml:id="d366" ref="#d357"/>
  </iact:action>
  <iact:action type="remove" startTime="1.81327E6">
    <iact:property name="style" value="instant"/>
    <iact:actionData xml:id="d367" ref="#d352"/>
  </iact:action>
  <iact:action type="remove" startTime="1.8137E6">
    <iact:property name="style" value="instant"/>
    <iact:actionData xml:id="d368" ref="#d353"/>
  </iact:action>
  <iact:action type="remove" startTime="1.81378E6">
    <iact:property name="style" value="instant"/>
    <iact:actionData xml:id="d369" ref="#d323"/>
  </iact:action>
  <iact:action type="add" startTime="1.81192E6">
    <iact:property name="dataType" value="strokeEraser"/>
    <iact:actionData xml:id="d370">
      <inkml:trace xmlns:inkml="http://www.w3.org/2003/InkML" xml:id="stk234" contextRef="#ctx0" brushRef="#br1">25734 13336 0,'0'0'8,"-29"45"1,21-11 1,8-1-1,17 0 0,36-21 0,63-41 1,128-95-1,104-137 2,-30-33-1,26-41 8,-46 12-17,-50 41 13,33-12-11,-74 79 11,-54 70 3,-33 42-16,-70 53 15,-42 29-14,-28 13 13,-38 12-13,-104 29 14,-127 34-14,-38 19 10,-25 1 6,42-20-16,-29 24 12,-38 45-12,-8 34 14,21 16-15,25 13 14,62-25 33,74-25-47,46-16-1,66-38 1,45-29 2,26-20-2,24-22 3,21-3 5,28-8 7,47-18-13,94-36 11,75-50 2,66-33-14,25-21 13,-62 25-13,8 4 12,-62 21-12,-45 12 13,-30 8-12,-36 13 11,-30 13 3,-24 11-15,-17 9 13,-21 9-14,-16 7 14,-8 5-12,-5 0 10,-4 3-10,-16 1 11,-4 0-9,-13-4 6,-50 4 7,-69 8-17,-130 25 14,-94 21-12,25-5 11,8-4 2,74-16-14,5 8 13,28-12-13,29 0 13,22-5-12,23-3 10,14 3-10,-9 1 11,0 0 4,16-5-17,26-4 13,41 1-11,16-5 12,29-4-13,9-9 12,12 9-11,91-132 10,54-54 4,20-38-15,-41 29 13,-41 42-12,-37 33 12,-38 41-13,-29 26 11,-41 11-10,-50 22 10,-99 44 4,-128 72-15,-33 53 14,0 33-14,98-29 49,30 0-48,33-12-3,50-9 0,33-7 1,33-5-1,37-8 13,29-9-11,33-20 9,29-4 6,29-22-15,37-23 12,42-43-11,70-65 10,108-84 5,16-61-16,-62-5 12,-62 34-12,-79 49 13,-53 46-14,-50 37 14,-21 25 2,-20 21-16,-34 12 14,-95 37-14,-181 99 16,-88 67-16,0 13 15,13-5-14,41-25 12,25-8-9,42-12 6,49-17 6,41-25-14,38-16 12,45-21-13,54-30 13,29-23-13,25-30 11,8-4-9,0 0 9,140-249-8,1 1 7,-13-13 5,-41 42-15,-33 41 11,-21 37 46,-16 29-58,-13 33-1,-17 21 0,-28 9 0,-29 20 3,-26 29-3,-44 37 5,-22 38 11,34 20-13,33 0 11,37-12 2,29-17-14,21-4 14,12 0-13,13 13 11,20 16-12,50 17 12,57-9-11,72-29 11,36-61-10,62-76 8,38-69 5,-37-63-14,-80-4 11,-86 29-11,-78 38 10,-47 49-10,-40 41 10,-34 34 4,-86 57-15,-191 158 13,-137 190-12,30 63 12,128-75-13,45-38 11,87-65-10,75-67 11,45-45 2,50-51-13,33-15 12,25-17-13,45-21 14,34-37-15,45-38 17,91-61-13,12-51 78,-25-32-13,-36-9-70,-71 34 1,-54 33-1,-50 37 0,-32 20 0,-22 13 1,-40 4-1,-59 9 0,-49 20 0,-87 33 0,-4 29 1,28 21-1,47 17 0,69 12 1,75 0 2,50 0-2,53 4 8,63-17 0,45-45 2,0-54 8,17-49-18,-5-42 14,-24-25-13,-30-4 12,-28 13-11,-46 20 10,-45 25 4,-33 21-16,-30 16 15,-49 29-14,-66 46 12,-42 62-12,21 29 13,79-29 2,78-50-4,46-33-8,46-16-4</inkml:trace>
    </iact:actionData>
  </iact:action>
  <iact:action type="add" startTime="1.82144E6">
    <iact:property name="dataType"/>
    <iact:actionData xml:id="d371">
      <inkml:trace xmlns:inkml="http://www.w3.org/2003/InkML" xml:id="stk235" contextRef="#ctx0" brushRef="#br0">16291 18337 0,'0'0'4,"0"0"-3,0 0 9,0 0-4,0 0 3,0 0 1,0 0-1,0 0 1,0 0-1,0 0 0,-46-25 0,38 4 0,-4-12 1,-5-21-1,-4-20 1,-3-17-2,-1 4 3,4 16-1,5 14-3,7 15 3,5 9-1,0 4 0,4 0 1,4-8-1,4-13 2,5-8-3,3-8 1,5 4 2,-4 8-4,-1 13 2,-3 12 2,3 8-3,-8 8 2,5 9-1,-5 4 2,-8 0-4,42 29 2,-5 13 1,8 20-1,-3 4 1,-5-4-1,-4-4 0,0 4 0,-4 0 1,-4 0-1,-9 5 2,-7-5-1,-13 8-2,-17 13 2,-16 8-1,-13 8 3,0-7 3,9-18-12,8-16 8,8-37-6,0-30 4</inkml:trace>
    </iact:actionData>
  </iact:action>
  <iact:action type="add" startTime="1.8233E6">
    <iact:property name="dataType"/>
    <iact:actionData xml:id="d372">
      <inkml:trace xmlns:inkml="http://www.w3.org/2003/InkML" xml:id="stk236" contextRef="#ctx0" brushRef="#br0">12522 9576 0,'0'0'8,"0"0"1,0 0-1,0 0 6,0 0-9,0 0 5,41-29-1,29 4 0,30-4 0,20-4 1,0 4 2,-13 4-6,-24 5 6,-21 3-5,-12 9 2,-17 4 1,-4-1-1,-8 1 0,-5 4 2,-12 0-3,0 0 1,-4 0 0,-8 0 1,-17-4-1,-41 4 1,-33 0-2,-13 0 2,13 4-1,24 0 1,17 1-1,13 3 2,12-4-4,4 0 4,8 0-3,9-4 2,3 0-2,1 0 1,4 0 2,4 0-3,0 0 1,0 0 1,0 0-1,108-4 1,36-17 0</inkml:trace>
    </iact:actionData>
  </iact:action>
  <iact:action type="add" startTime="1.82569E6">
    <iact:property name="dataType"/>
    <iact:actionData xml:id="d373">
      <inkml:trace xmlns:inkml="http://www.w3.org/2003/InkML" xml:id="stk237" contextRef="#ctx0" brushRef="#br0">16787 18271 0,'0'0'8,"0"0"-2,0 0 4,0 0 2,0 0-6,0 0 3,0 0 0,0 0 0,0 0 1,0 0-1,0 0 1,42-4-1,-26-1 1,13 1 1,-8 4-5,8 0 7,0 0-7,0 0 4,-4 0-2,-5 0 2,1 0-1,-13 0 0,1 0 1,-1 0-1,-4 0 1,0 0-1,-4 0 1,0 0-1,0 0 2,0 0-1,0 0-4,0 0 3,-107 9 1,82-9-1,0 0 0,8 0 1,5 0-1,4 0 0,4 0 0,-1 0 2,5 0-3,0 0 2,0 0-1,0 0 1,0 0 0,87-9-2,-37 9 3,-5 0-2,1 0-2,-13 4 2</inkml:trace>
    </iact:actionData>
  </iact:action>
  <iact:action type="add" startTime="1.83064E6">
    <iact:property name="dataType"/>
    <iact:actionData xml:id="d374">
      <inkml:trace xmlns:inkml="http://www.w3.org/2003/InkML" xml:id="stk238" contextRef="#ctx0" brushRef="#br0">16940 5804 0,'0'0'7,"0"0"-7,0 0 3,0 0 6,0 0 5,0 0-9,0 0 4,0 0 0,0 0 0,0 0 1,0 0-1,-62-25 1,29 17-1,-8 0 0,-5 0 0,1-1 2,4-3-2,-1-1-1,1 1 2,-1 0-1,1-5 4,0-4-6,3 5 1,5-5 6,0 0-2,4 1-8,4-1 6,5-4 3,-1 0-10,0-4 8,5 0 1,-1-4-1,5 0-7,-1-4 5,1-9 2,4-3 1,0-5-1,3 0-8,1 4 8,4 1 1,0 7-8,4 1 8,5-9-4,3 0 3,13-8-2,4 5 4,8 3-9,0 13 6,-4 8 2,1 8 1,3 4-9,4 5 5,5 0 4,3-1-10,9 1 8,4-1 2,0 5-6,-4 4-1,0 4 2,-4 4 2,0 4-1,-5 1 1,1 3-1,-4 5 0,-1 3 0,5 5 1,-13 4-1,0 4 0,-8 9 1,-4 7 0,-13 5-2,-3 8 2,-9-4-1,-4 0 0,-1-4 0,-3 0 0,0 4 1,-5 4 0,-11 12-2,-14 5 2,-3-4-1,-5-5 1,13-16-2,-4-13 2,8-8-1,4-4 0,1-4 1,-1 0-1,-8 0 2,-17 4-4,-16 0 3,-25-4 1,-13-5-4,-3 1 4,20-9-3,25-3 1</inkml:trace>
    </iact:actionData>
  </iact:action>
  <iact:action type="add" startTime="1.84937E6">
    <iact:property name="dataType"/>
    <iact:actionData xml:id="d375">
      <inkml:trace xmlns:inkml="http://www.w3.org/2003/InkML" xml:id="stk239" contextRef="#ctx0" brushRef="#br0">15571 10727 0,'0'0'4,"0"0"-4,0 0 12,0 0-6,0 0 2,0 0 1,0 0 1,0 0-1,0 0 1,0 0-2,0 0 2,0 0-1,0 0 0,0 0 3,0 0-6,0 0 4,0 0 1,66 37-4,-29-33 3,9 1-1,12-1 1,0-4 0,0 0 2,0 0-6,-5-4 4,-3-1 6,-4 1-9,-9 4 0,-4 0 1,-4 0 1,0 0 5,0 0-10,0 0 6,0 0-2,4 0 3,-8-4 0,-1 4 0,-3-4-6,-4 4 3,-1 0 1,-3 0 0,-5 0 1,0 0-1,1 0 2,-1 0-4,-4 0 3,0 0-1,4-4 0,-4 0 1,1 0-1,3-1 0,0-3 0,5-4 1,3-9-1,9-12 1,4-13-1,4-7 1,-8-10-2,-4 1 1,-1-4 1,1-8-1,0-1 0,3-4 1,1 1 0,-4 12-2,-5 8 2,-7 8-1,-5 8 2,-4 9-4,-4 4 2,-5 5 1,1 3-1,0 4 1,4 5-2,0-1 2,-1 5-1,1 0 2,0 0-3,-4-1 1,0 1 0,-5 0 0,-3-5 2,-5 1-3,-8-1 2,-8-3-1,-9-1 0,-3-3 0,-1 3 1,5 1-1,-5 3 0,0 5 1,-4 0 1,-12 3-3,-12-3 0,-13 0 2,4 0-1,16-1 0,13 5 1,13-4-1,8 4 0,8 0 5,8-1 5,0 1-7,5 0-9,3 4 1,5 0 25,0 0-12,0 0-16,-1 0-1,1 0 1,4 0 25,0 0-19,0 0-6,4 0-1,-9 0 13,5 4-8,-4 5 5,-4 3-1,-1 13 3,1 16-8,-1 21 7,1 17 7,-1 16-16,1 13 9,0-5-6,3 1 6,5-9 6,4-8-13,4-8 10,1-5-10,-1-3 7,0-9-8,0-13 6,0-3 1,0-9-2,0-8 2</inkml:trace>
    </iact:actionData>
  </iact:action>
  <iact:action type="add" startTime="1.86878E6">
    <iact:property name="dataType"/>
    <iact:actionData xml:id="d376">
      <inkml:trace xmlns:inkml="http://www.w3.org/2003/InkML" xml:id="stk240" contextRef="#ctx0" brushRef="#br0">22331 10884 0,'0'0'4,"0"0"-4,0 0 7,0 0 2,0 0 0,0 0 1,0 0-2,0 0 3,0 0-1,0 0-1,0 0 0,42 0-1,-21-4 1,12 0 0,8-4 1,9 0-1,-1-1 0,1 1 0,4 0 1,-1 4 0,5-1 2,0 1-3,4 4-2,0 0 3,-4 0-2,0 0 2,0 0-1,0 0 0,0 0 1,0 0-1,-4 4 0,0 1 1,3-1-1,1 0-1,0 0 2,-8 0 0,0-4-1,-1 0 0,-3 0 3,-5-4-5,1 0 3,-5 0-2,-4 0 2,-8 4-1,-5 0 1,1 0-1,-4 0 0,-5 0 0,0 0 0,-3 0 1,-1 0-2,0 0 2,-4 0-1,1-5 0,-1 1 0,0 0 1,0-4-1,0-13 2,4-24-4,5-34 3,-13-25-1,4-11 0,-4 11 0,-4 5 1,-4 3-1,-5 14 1,1 11-2,-1 17 3,1 13-2,4 8-1,3 8 4,-7 4-4,4 5 0,4 3 1,-1 1 1,1 4-1,0-1 0,0 1 0,-4 0 1,-5-5 1,-3 1-4,-13-5 3,-17-3-1,-12-9 1,-16 0-2,-5 4 2,-12 4 0,-25 5-2,-16-5 2,-13 0 0,5 9-1,24 4 0,21 3 0,4 5 0,-5 0 1,-3-4-1,4-4 0,4-4 3,16-1-5,22 5 2,11 0 1,9 3-1,8 1 0,9 0 2,3 0-3,1 4 1,4 0 0,-1 0 1,5 0-1,0 0 0,0 0 0,0 0 0,0 0 1,0 4 0,0 4-2,-1 13 2,1 29-1,0 33 2,4 28-3,4 22 1,5 16 0,3 4 0,0 0 1,1-16 0,3-21-2,9-8 2,4-17-1,0-17 0,0-12 1,-8-16-2,-9-17 2,-8-13-1,-8-7 0</inkml:trace>
    </iact:actionData>
  </iact:action>
  <iact:action type="add" startTime="1.87741E6">
    <iact:property name="dataType"/>
    <iact:actionData xml:id="d377">
      <inkml:trace xmlns:inkml="http://www.w3.org/2003/InkML" xml:id="stk241" contextRef="#ctx0" brushRef="#br0">23453 10603 0,'0'0'5,"0"0"-5,0 0 9,0 0-1,0 0 3,0 0-4,0 0 4,0 0-3,0 0 1,0 0 2,0 0-4,62-8 4,-25-1-3,21-3 2,12-1 0,1 5-2,-9 0 2,-13 4-1,-11 4 5,-5 0-8,-9 4 3,-3 0-1,-4 0 2,-5-4-2,-4 0 2,-4 0 1,1-4-4,-5 0 2,0 4 0,0 0 1,0 0-1,-116-21 1,62 21-1,0 0 0,0 0 1,5 4-1,16-4 0,0 0 0,12 0 1,4 0-1,1 0 1,3 0-1,5 0 0,4 0 0,0 0 0,0 4 0,4-4 1,0 0 0,0 0-1,0 0 0,0 0 0,0 0 0,0 0 0,0 0 1,95 0-1,-79 0 2</inkml:trace>
    </iact:actionData>
  </iact:action>
  <iact:action type="add" startTime="1.88169E6">
    <iact:property name="dataType"/>
    <iact:actionData xml:id="d378">
      <inkml:trace xmlns:inkml="http://www.w3.org/2003/InkML" xml:id="stk242" contextRef="#ctx0" brushRef="#br0">21003 8537 0,'0'0'5,"0"0"-5,0 0 11,-29-46-5,17 26 3,-5-5 0,5 4 1,0 5 3,-5 7-6,-4 9 1,21 0 5,-87 50-7,17 16 3,0 25 0,8 9 0,20-13 4,22-17-4,11-20 0,9-9 0,5-4 0,7-4 0,0-8 1,9-8-2,8-9 2,8-8 1,21-16-3,25-18 0,12-24 0,-8-8 2,-17 0-1,-24 12 1,-17 17-2,-13 12 1,-3 8 1,-5 5-1,-4 4 1,0 4-2,0-1 3,1 5-3,-1 5 3,0 3-4,0 13 3,4 20 0,9 21-2,8 13 2,4-1 0,-9-16-2,-7-25 2,-9-20 1</inkml:trace>
    </iact:actionData>
  </iact:action>
  <iact:action type="add" startTime="1.88245E6">
    <iact:property name="dataType"/>
    <iact:actionData xml:id="d379">
      <inkml:trace xmlns:inkml="http://www.w3.org/2003/InkML" xml:id="stk243" contextRef="#ctx0" brushRef="#br0">22005 8003 0,'0'0'6,"0"0"2,0 0 1,0 0 2,-50 87-2,-4 45 0,-16 55 2,-21 28 0,0-16-6,16-42 5,13-25 2,21-28 0,20-30-8,9-16 6,8-12-1,0-13 3,-1-16 3,5-13-13</inkml:trace>
    </iact:actionData>
  </iact:action>
  <iact:action type="add" startTime="1.88268E6">
    <iact:property name="dataType"/>
    <iact:actionData xml:id="d380">
      <inkml:trace xmlns:inkml="http://www.w3.org/2003/InkML" xml:id="stk244" contextRef="#ctx0" brushRef="#br0">22021 8081 0,'0'0'7,"0"0"4,0 0 1,0 0-7,0 0 5,0 0-1,0 0 0,25 104 2,-8 16-2,-1 21-1,-4 8 4,-3-8-5,-5-17 2,-8-25 0,0-12 0,-1-12 1,-3-13-1,0-17 0,0-12 2</inkml:trace>
    </iact:actionData>
  </iact:action>
  <iact:action type="add" startTime="1.88294E6">
    <iact:property name="dataType"/>
    <iact:actionData xml:id="d381">
      <inkml:trace xmlns:inkml="http://www.w3.org/2003/InkML" xml:id="stk245" contextRef="#ctx0" brushRef="#br0">21367 8963 0,'0'0'8,"0"0"1,0 0 0,42 0 0,28-8 1,58-13-1,59-12 1,32-12 0,-16-1-2,-30-12 2</inkml:trace>
    </iact:actionData>
  </iact:action>
  <iact:action type="add" startTime="1.88325E6">
    <iact:property name="dataType"/>
    <iact:actionData xml:id="d382">
      <inkml:trace xmlns:inkml="http://www.w3.org/2003/InkML" xml:id="stk246" contextRef="#ctx0" brushRef="#br0">22824 7928 0,'0'0'8,"0"0"1,-17 87 0,-16 58 0,-25 75 2,-4 20-3,-4-29 1,16-50 0,9-37 1,12-37-1,8-29 0,13-20 1,0-9-1</inkml:trace>
    </iact:actionData>
  </iact:action>
  <iact:action type="add" startTime="1.88342E6">
    <iact:property name="dataType"/>
    <iact:actionData xml:id="d383">
      <inkml:trace xmlns:inkml="http://www.w3.org/2003/InkML" xml:id="stk247" contextRef="#ctx0" brushRef="#br0">22588 8976 0,'0'0'5,"29"-96"3,4-57 3,21-83 2,0 46-8,-5 49 5,-12 46 0,-12 37-2,-8 25 1,-5 16 0,-3 13 0,3 8 0,4 17 1,9 29-1,13 37 2,-1 33-3,-4 16 1,-4 5 1,0-8-1,-4-13 0,4-13 1,0-16-2,-5-16 2,-7-21 0,-9-21-2,-12-17 2,-12-12-1,-22-12 1,-36-25-2,-38-29 2,17 4-1,16 12 2,17 9-3,13 8 1,16 9 3,8 3-5,12 9 2,9-1 0,8 5 0,9 0 0,16-4 1,29 0 0,24-5-1,18-8 0</inkml:trace>
    </iact:actionData>
  </iact:action>
  <iact:action type="add" startTime="1.88414E6">
    <iact:property name="dataType"/>
    <iact:actionData xml:id="d384">
      <inkml:trace xmlns:inkml="http://www.w3.org/2003/InkML" xml:id="stk248" contextRef="#ctx0" brushRef="#br0">20511 9489 0,'0'0'6,"0"0"3,0 0 0,0 0 2,62-21 0,0 13-5,17-4 3,8 3 4,-5 1-7,-7 0 6,-5 4-4,-4 0 1,1 4 3,7 0 1,13 0-10,8 0 7,4 0-2,9-5 3,-5 5 0,-3 5 1,-1-1-7,0 0 3,5 0 2,-1-4 0,9 0 1,8 0-1,8 0-5,4 4 6,-3 0-1,3 0 0,5 5 1,-1 3 4,1 9-12,-21-5 5,-17 1 4,-8-5-8,-4-3 5,0-5 4</inkml:trace>
    </iact:actionData>
  </iact:action>
  <iact:action type="add" startTime="1.88744E6">
    <iact:property name="dataType"/>
    <iact:actionData xml:id="d385">
      <inkml:trace xmlns:inkml="http://www.w3.org/2003/InkML" xml:id="stk249" contextRef="#ctx0" brushRef="#br0">21607 12491 0,'0'0'8,"0"0"3,0 0-5,0 0 6,0 0-6,-58-13 3,1 5 1,-26-4-2,-21-1 2,-16-7 0,-8-9 0,12-5-2,17 1 3,20 0-4,17 0 4,17 0-3,8 0 1,3-4 1,6-5-2,7-12 2,13-12 0,16-17-1,21-16 0,25-17 1,16 4-2,4 13 4,5 20-4,12 21 0,8 17 1,17 8 1,8 8 1,0 17-4,1 12 2,15 21 1,17 24-1,1 22 2,-22 7-3,-37 1 1,-32-9 1,-43 1-2,-28 7 2,-45 47-1,-75 53 1,-83 25-1,-42-46 0,18-62 0,16-66 0,8-66 2</inkml:trace>
    </iact:actionData>
  </iact:action>
  <iact:action type="add" startTime="1.90367E6">
    <iact:property name="dataType"/>
    <iact:actionData xml:id="d386">
      <inkml:trace xmlns:inkml="http://www.w3.org/2003/InkML" xml:id="stk250" contextRef="#ctx0" brushRef="#br0">24015 10574 0,'0'0'4,"0"0"-4,0 0 8,0 0 2,0 0-1,0 0 0,0 0 0,0 0 0,0 0 1,-45 12-1,32-12 0,-3 0 1,-13-4-1,-4 0 0,-4 0 1,-5 0-1,5 4 0,4 0 0,4 0 1,4 0-1,4 0 1,5 0-1,-5-4 0,-4-1 1,-8-3 2,-4-4-6,-4-1 4,-1 1 1,9-1-4,4 1 4,9 4-2,-1 0-1,4-1 2,5 1-2,-1 0 2,5-1-1,0 1 0,8-4 1,-8-5-1,8-4 0,0-12 1,8-16-1,-4-13 0,4-13 0,-4 0 1,1 5-1,-5 12 0,0 8 2,0 5-3,4 3 1,0 5 1,4 4-2,-4 4 5,0 0-6,1 4 1,-1 5 2,0 3-1,0 0 2,0 5-4,0 4 3,-4-1-1,4 1 0,1 0 1,-1 0-1,0-1 0,0 1 1,0 4-1,4 0 0,5 0 1,3 0-2,9-1 2,8 5 0,9 0-2,3 5 2,9-1-1,-9 0 0,-3-4 1,-9 0-1,-4 0 0,0 0 0,0 0 1,-4 0-1,-1 0 2,-3 0 0,0 0 8,-13 0-5,4 0-13,-3 0 4,-1 0 4,-4 0 1,0 0-6,0 0 5,5 4 0,3 0 0,-8 0 1,5 5-1,-1-1 1,4 8-1,5 13 2,3 9-4,-7 7 3,3 13-1,1 4 1,0 4-1,-1 1 0,-4-1 3,1 0-6,-1 5 4,-3-1-1,-1-12 1,0-8-2,-4-9 2,0-12-1,-4-4 0,0-4 2,0-5-3,0-3 4,0-5-6,0 0 4,0 0-1,0 1 0,-4-1 1,-4 0 0,-4 5-1,-22-1 1,-23 5-2,-39-1 1,-19-8 0,-5-16 0</inkml:trace>
    </iact:actionData>
  </iact:action>
  <iact:action type="add" startTime="1.91169E6">
    <iact:property name="dataType"/>
    <iact:actionData xml:id="d387">
      <inkml:trace xmlns:inkml="http://www.w3.org/2003/InkML" xml:id="stk251" contextRef="#ctx0" brushRef="#br0">24913 10301 0,'0'0'4,"0"0"-4</inkml:trace>
    </iact:actionData>
  </iact:action>
  <iact:action type="add" startTime="1.91178E6">
    <iact:property name="dataType"/>
    <iact:actionData xml:id="d388">
      <inkml:trace xmlns:inkml="http://www.w3.org/2003/InkML" xml:id="stk252" contextRef="#ctx0" brushRef="#br0">24963 10156 0,'0'0'2,"0"0"8,0 0 0,0 0-2,0 0 1,0 0 0,0 0 1,0 0-1,0 0 0,0 0 1,16-50 0,-24 33-2,0 1 2,-5-1-1,-3 5 1,-1 4-1,1-1 0,3 9 0,13 0 0,-62 21 1,8 12-1,-8 17 0,-4 12 0,8 4 1,13-8-1,12 0 1,16-4-1,17-4 0,25 8 0,29 12 1,33 0-1,24-20 0,13-33 2,17-38-3,20-54 1</inkml:trace>
    </iact:actionData>
  </iact:action>
  <iact:action type="add" startTime="1.93923E6">
    <iact:property name="dataType"/>
    <iact:actionData xml:id="d389">
      <inkml:trace xmlns:inkml="http://www.w3.org/2003/InkML" xml:id="stk253" contextRef="#ctx0" brushRef="#br0">20466 9510 0,'0'0'4,"0"0"-4,0 0 10,0 0-4,0 0 4,0 0 0,0 0 0,0 0-3,0 0 2,0 0 1,0 0-1,0 0 1,66-4-2,-4 8 2,25 4-1,8-4 1,17 0-1,16-4 5,12 5-3,5-1-8,-4-4 7,16-4 1,-8-5 1,4 1-8,-8 4 5,-21-4 0,-12-1 0,-5 1 2,1 4-3,8 8 1,8 0 1,-4 0-1,-4 0 1,-5-4-2,-3 5 2,-5-1-1,-7 4 1,-18 0-1,-20 1 0,-12-1 0,-5 0 0,0 0 1,5 1 0</inkml:trace>
    </iact:actionData>
  </iact:action>
  <iact:action type="add" startTime="1.94329E6">
    <iact:property name="dataType"/>
    <iact:actionData xml:id="d390">
      <inkml:trace xmlns:inkml="http://www.w3.org/2003/InkML" xml:id="stk254" contextRef="#ctx0" brushRef="#br0">23469 10503 0,'0'0'4,"0"0"-4,0 0 8,0 0 1,0 0 1,0 0 0,0 0-2,-8-45 1,4 16 2,4 0-3,0 0 2,0 0-2,0 0 1,4-12 2,4-21-3,13-25 1,12-13 3,4 13-5</inkml:trace>
    </iact:actionData>
  </iact:action>
  <iact:action type="add" startTime="1.97592E6">
    <iact:property name="dataType"/>
    <iact:actionData xml:id="d391">
      <inkml:trace xmlns:inkml="http://www.w3.org/2003/InkML" xml:id="stk255" contextRef="#ctx0" brushRef="#br0">15914 18304 0,'0'0'4,"0"0"-3,0 0 7,0 0 1,0 0 0,0 0 0,0 0 2,83-4-2,4-13-1,12 5 4,-3 3-6,-14 9 9</inkml:trace>
    </iact:actionData>
  </iact:action>
  <iact:action type="add" startTime="1.97643E6">
    <iact:property name="dataType"/>
    <iact:actionData xml:id="d392">
      <inkml:trace xmlns:inkml="http://www.w3.org/2003/InkML" xml:id="stk256" contextRef="#ctx0" brushRef="#br0">16874 18337 0,'0'0'6,"0"0"5,0 0-4,0 0 7,0 0-9,0 0 5,0 0-2,0 0 2,46-25-1,-13 21 0,0 4 0</inkml:trace>
    </iact:actionData>
  </iact:action>
  <iact:action type="add" startTime="1.99043E6">
    <iact:property name="dataType"/>
    <iact:actionData xml:id="d393">
      <inkml:trace xmlns:inkml="http://www.w3.org/2003/InkML" xml:id="stk257" contextRef="#ctx0" brushRef="#br0">13544 7547 0,'0'0'5,"0"0"-5,0 0 6,0 0 3,0 0 2,0 0-3,0 0 1,0 0 1,0 0-1,0 0 3,0 0-6,-13 67 3,1-14 0,8 14 1,-5-1-1,18 0 1,3 5-2,9 3 6,4 1-8,-9-13 3,-3-9 0,-5-11 0,-4-9 1,-4-8 0,0-4-2,0-5 1,0-3 1,0-5-1,0-4 0,0-4 1,-4 0-1,4 0 1,0 0-2,0 0 1,-83-75 1,46 46 0,-4-4-1,-1 4 0,9 9 0,0 3 1,12 5-1,5 3 3,7 1-6,5 4 3,4 0 1,0 0 0,0 0-2,4 4 2,5 0-1,-9 0 0,0 0 0,49 41 2,-3 0-3,4 9 3,-5-4-3,-4-5 3,-7-12-3,-5-8 1,-5-5 0,-3-7 0,-4-5 1,-1-4-1,5-4 2,8-13-4,25-24 4,32-30-3,34-32 1,13-22 0,-21 1 2,-17 4-3</inkml:trace>
    </iact:actionData>
  </iact:action>
  <iact:action type="add" startTime="1.99463E6">
    <iact:property name="dataType"/>
    <iact:actionData xml:id="d394">
      <inkml:trace xmlns:inkml="http://www.w3.org/2003/InkML" xml:id="stk258" contextRef="#ctx0" brushRef="#br0">17979 7531 0,'0'0'6,"0"0"-6,0 0 11,0 0-4,0 0 3,0 0-2,0 0 1,0 0 0,0 0 0,0 0 1,0 0-1,0 0 1,0 0 0,54-29 1,-21 21-5,12-5 4,22 1-2,11-1 2,9 5-1,-12 4 4,-1 0-6,0-5 3,5 1 0,4 0 1,8 0 2,4-1-10,0 5 5,-12 4 3,-4 0 0,-13 0 1,-8 0-8,-5 0 6,-3 0-2,-9 0 3,-7 0 0,-1-4 1,-4 0-9,-5 0 8,1 4-2,-4-4 2,-5 4-2,1 0 2,-9 0-7,1 0 7,-1 0-1,-4 0-2,0 0 0,0 0 2,0 0 0,1 0-1,-1 0 1,-4 0-2,0 0 1,0 0 4,0 0-7,0 0 3,-104 0 0,34-5 1,-17 5-1,-8 0 1,0 9 0,0 3 0,8-4 1,16 1-1,13-1 1,9-4-8,7 0 8,5-4-1,8 0 2,4 0-7,5 0 5,3 0 1,5 0-5,3 0 4,1 0-2,4 0 2,0 0-1,0 0 0,0 0 4,-1 0-7,1 0 3,4 0 0,0 4 2,0-4-3,0 0 1,0 0 0,0 0 1,0 0-1,0 0 0,95 50 1,-45-37-1,4-1 1,20 0 0,9-3 2,-13-5 3,-12 0-13,-12-4 6,-13 0 2,-8 0 1,-4 0-1,-5 0 1,1 0-8,-5 0 8,5 0-3,-13 0 1,4 0 0,0 0 0,1 0 1,-5 0-1,0 0 1,0 0 0,0 0 0,0 0 0,0 0-4,1 0 4,-5 0-1,-5 0 0,-11 0 0,-21 0 1,-54 4 0,-13 4-1,-3 5 2,-9 7 1,-4 5 2,4 0-11,17-4 6,16-9 0,25-3 0,17-5 0,12-4 0,4 0-2,4 0 3,9 0 0,-1 0-2,5 0 3,0 0-4,4 0 3,-1 0-1,1 0 0,0 0 4,0 0-5,4 0-1,0 0 2,4 4 1,4-4-1,17 0 1,21-4 2,32-5-5,5-7 2,12-9 0,5 0 1,15 0-1,18 5 0,-9-1 0,-16 4 3,-26 5 2,-20 4-12,-16 4 7,-1-1 0,-3 1 0,3 0 1</inkml:trace>
    </iact:actionData>
  </iact:action>
  <iact:action type="add" startTime="1.99959E6">
    <iact:property name="dataType"/>
    <iact:actionData xml:id="d395">
      <inkml:trace xmlns:inkml="http://www.w3.org/2003/InkML" xml:id="stk259" contextRef="#ctx0" brushRef="#br0">14996 9377 0,'0'0'4,"0"0"-4,0 0 5,0 0 5,0 0 0,-50 21 1,21-13-5,-24 9 4,-34 8-1,-29 4 1,-12 0 1,3-4-4,10-5 2,-18-3 1,-12-1-1,-12-7 1,-4-5-2,-13-4 1,-4-4 1,8-5 0,17-3-1,25 0 0,16-5 0,13-4 2,4-4-2,8-8-1,13-8 1,20-13 0,12-12 1,14-5 1,11-3-3,21-9 1,25-25 0,33-28 0,46-26 3,16 17-5,12 25 2,9 25 0,4 29 1,-4 24-1,4 18 0,0 15 2,8 18-3,13 7 1,-1 17 0,5 17 0,-17 16 1,-12 17-1,-4 12 2,-13 5-3,-8-13 1,-12-17 0,-26-16 0,-28-17 1,-21-8 0,-25 4-2,-28 9 2,-80 45 1,-144 57-3,-87 14 1,-24-17 0,53-38 0,86-45 0,47-25 1</inkml:trace>
    </iact:actionData>
  </iact:action>
  <iact:action type="add" startTime="2.00417E6">
    <iact:property name="dataType"/>
    <iact:actionData xml:id="d396">
      <inkml:trace xmlns:inkml="http://www.w3.org/2003/InkML" xml:id="stk260" contextRef="#ctx0" brushRef="#br0">12613 9725 0,'-42'-4'4,"-20"-8"-4,-29-17 11,4-25-2,25-33-3,38-21 4,36-16 0,38-29-2,37-21 1,16 4 1,13 9-1,12 28 0,21 17 1,12 29-1,21 25 0,-8 25 0,4 16 1,4 13-2,-12 12 2,-9 13 0,0 16-1,1 21 0,-9 24 0,-4 26 0,-8 16 1,-21-8-1,-34 4 0,-28 4 1,-37-4-1,-25-9 0,-38 1 0,-32-5 1,-42-12-1,-58-16 0,-49-17 1,-29-25-1,-21-25 0,12-12 1,-8-25-2,4-20 2</inkml:trace>
    </iact:actionData>
  </iact:action>
  <iact:action type="add" startTime="2.01741E6">
    <iact:property name="dataType"/>
    <iact:actionData xml:id="d397">
      <inkml:trace xmlns:inkml="http://www.w3.org/2003/InkML" xml:id="stk261" contextRef="#ctx0" brushRef="#br0">20631 7452 0,'0'0'5,"0"0"-5,0 0 8,0 0 1,0 0 1,66-25-2,21 9 2,21-5-1,3-4 0,-15 4 2,-5 5-3,0 3 2,8 5-2,13 0 2,3 4-1,1 0 1,4 8-1,-4 4 0,4 0 0,-8-4 0,-5-8 1,-11-4-1,-1 0 0,-8 4 1,-1 4 0,5 4-2,0 0 1,5-4 1,7-4-1,5 0 0,-1-1 1,1 10-1,-5 3 0,-3-4 0,-1-4 2,0-4-3,0-4 1,1 8 1,-1 4-1,-4 4 0,-12 4 1,-13-3-2,-12-1 3,-8-4-3,-9 0 1,1 0 1,-9-4 0,8 5-2</inkml:trace>
    </iact:actionData>
  </iact:action>
  <iact:action type="add" startTime="2.0259E6">
    <iact:property name="dataType"/>
    <iact:actionData xml:id="d398">
      <inkml:trace xmlns:inkml="http://www.w3.org/2003/InkML" xml:id="stk262" contextRef="#ctx0" brushRef="#br0">23560 6405 0,'0'0'4,"0"0"-3,0 0 3,0 0 5,0 0 3,0 0-4,0 0 0,0 0 1,0 0 1,0 0-1,0 0 0,0 0 0,0 0 1,0 0-1,13-42 1,-17 38-2,-1 0 2,-3-4-1,-8-5 0,-9-7 1,-13-9 2,-3-5-5,-4 1 2,3 4 0,-3 4 0,-5 5 0,-4-5 3,-8 0-5,-4 0 3,0 0-1,8 9 1,4 3-2,9 5 2,3 4 0,5 4-2,8 0 2,0 0-1,4 0 0,0 0 0,5 0 1,3 0-1,5 0 0,-5 0 0,5 0 0,4 4 1,-1 0 2,1 0-5,0 1 2,-5-1 1,1 4-1,-1 9 0,-3 12 0,-5 12 1,1 17-1,3 21 0,-8 3 0,9 5 1,3-4-1,1-4 0,-5-1 1,-3 5-1,-1-4 1,4 0 0,-3-9-2,11-4 2,5-8 1,4-4-1,4-4-2,1-1 1,3 1-1,-4-4 2,0-9-2,4-4 1,-8-4 0,4-4 3,1-9-3,-1 1-2,-4-5 3,0-3-1,0-1 1,0 0-2,0-4 1,4 0 0,0 1 3,0-1-4,0 0 1,0 0 0,1 0 1,3 0-2,4 0 2,5 1 0,12 3-1,16 0 2,17-4-4,13-4 2,16 0 0,4-8 0,-8 4 1,-9 0-1,-3 0 0,-1-1 2,5 1-3,4 0 2,-5-4-2,-11 4 2,-18 0-1,-12-1 0,-8 1 3,-8 0-5,-4 4 3,-5-4-1,1 4 0,-5 0 0,0 0 0,0 0 2,-8 0-3,4-4 1,1 0 1,-1 0-1,0-1 0,0 1 0,0-4 1,0-4-1,5-13 0,-1-12 2,4-26-3,9-24 1,4-12 0,0-13 2,-1-8-3,5-12 1,-4 3 3,0 1-5,-8 20 2,-5 26 1,-8 15-1,0 18 0,-4 11 2,0 9-4,0 9 3,0 3-1,0 5 0,0-1 1,0 5-1,0 0 0,0 0 0,0-1 0,0 5 1,0 0 0,0 0-1,0 0 0,0 0 2,0-1-4,0 1 3,0 0-1,0 0 1,0 0-2,-4 0 3,-25-5-3,-58 1 2,-111 0-1,-92 12 1,-12 0-2,12-4 1,38-4 1</inkml:trace>
    </iact:actionData>
  </iact:action>
  <iact:action type="add" startTime="2.03727E6">
    <iact:property name="dataType"/>
    <iact:actionData xml:id="d399">
      <inkml:trace xmlns:inkml="http://www.w3.org/2003/InkML" xml:id="stk263" contextRef="#ctx0" brushRef="#br0">3411 9071 0,'0'0'5,"0"0"-5,0 0 3,0 0 7,0 0-1,0 0 1,0 0 1,25 66-2,8-16 1,42 4-4,41 0 4,49-5 3,25-12-6,50-8 5,33-4-2,17-4 2,49 0-9,38 4 7</inkml:trace>
    </iact:actionData>
  </iact:action>
  <iact:action type="add" startTime="2.03775E6">
    <iact:property name="dataType"/>
    <iact:actionData xml:id="d400">
      <inkml:trace xmlns:inkml="http://www.w3.org/2003/InkML" xml:id="stk264" contextRef="#ctx0" brushRef="#br0">8008 9522 0,'0'0'7,"0"0"2,0 0 3,0 0-6,0 0 3,0 0 1,95-16-1,9-5 0,40 0 0,22 1 3,20-1-3,17 4 2,4 5 1,4 8-8,0 0 6,-17 4 3,-20-5-3,-29-3-6,-25-8 5,-17-17 3</inkml:trace>
    </iact:actionData>
  </iact:action>
  <iact:action type="add" startTime="2.03824E6">
    <iact:property name="dataType"/>
    <iact:actionData xml:id="d401">
      <inkml:trace xmlns:inkml="http://www.w3.org/2003/InkML" xml:id="stk265" contextRef="#ctx0" brushRef="#br0">7574 7572 0,'0'0'6,"0"0"3,0 0 1,78 8 3,26-8-8,65 0 5,30-8 1,20-4-3,21-9 0,-17 0 5,5-3-2,12-10-2,-8 10 0,-9-1 0,5 8 0,-22 17 1,-3 13 0</inkml:trace>
    </iact:actionData>
  </iact:action>
  <iact:action type="add" startTime="2.05031E6">
    <iact:property name="dataType"/>
    <iact:actionData xml:id="d402">
      <inkml:trace xmlns:inkml="http://www.w3.org/2003/InkML" xml:id="stk266" contextRef="#ctx0" brushRef="#br0">11839 7498 0,'0'0'5,"0"0"-5,0 0 10,0 0-3,0 0 0,70-17 3,-7 9-1,15 0 2,13-1-4,-8-3 3,-4-1 1,-5-3-3,5 3 1,-1 5 0,13 4 0,17 0 2,12 0-3,16-5 1,-3 1 2,7 0-3,-7 0 1,-1-1 1,-8-3-1,-4-1 0,-4 1 0,8 0 1,17-9-1,-5 0 1,-7-4 0,-18 5-2,-11 3 1,-13 1 2,-5-5-4,-7-8 5,-13 0-5,-12 0 2,-9 0 2,-12-4-3,-8-4 1,-13-1 2,-4-3-3,0-9 2,0-12-2,0-17 3,5-8-3,-1 5 2,-8 7-1,-8 5 0,-13 4 0,-20-5 0,-9 9 1,-8 4 1,-8 13 3,-5 7-10,-3 9 4,-9 0 1,-4 4 1,-8-4-1,0 5 1,-8 3-1,-9 4 0,-8 9 0,-12 8 0,3 0 1,1 4-1,0 9 1,-21 7-2,-17 9 2,-7 4 0,7 9-1,9 16-1,0 16 2,8 1-1,8-1 1,17-7-1,16-5 0,17-4 2,13-4-3,11-5 1,18-12 0,16-8 0,8-4 1,8-4-1,5 0 0,8-5 2,4 1-2,0 4-1,4 3 1,4 5 2,5 4-1,7 5-1,-3 3-1,8 1 1,4-1 0,0 0 0,0-3 1,0-5-1,4-4 1,4 0-2,4 0 2,5-4-1,3-1 1,9 1-1,4-4 2,0-5-3,-4-7 2,0-5-2,4-4 1,9-4 0,24-5 2,33-7-3,54-17 1,62-38 0,54-45 1,37-16-1,9-9 2</inkml:trace>
    </iact:actionData>
  </iact:action>
  <iact:action type="add" startTime="2.05603E6">
    <iact:property name="dataType"/>
    <iact:actionData xml:id="d403">
      <inkml:trace xmlns:inkml="http://www.w3.org/2003/InkML" xml:id="stk267" contextRef="#ctx0" brushRef="#br0">21847 5767 0,'0'0'5,"0"0"-5,0 0 9,0 0 0,0 0-1,0 0 1,-41 4 1,-13 4 0,-20 1-1,-13-1-1,4-4 2,9 0 1,-1-4-2,-3 0-1,-9-4 1,-8 0 0,-13-8 1,-4-9 0,-4-12 0,-4-13-2,5-8 1,11 9 0,21 8 0,25 8 1,17 4 1,12 4-3,13 0 1,3-4 1,13-3-1,13-18-1,24-20 2,33-29 1,38-26-3,28 1 0,21-4 2,17 8-1,-4 29 1,20 21-1,17 20 0,4 22 0,4 7 1,13 9-1,-5 16 1,-20 0-1,-13 13 0,-8 12 0,4 17 0,-12 16 1,4 33-1,-37 13 1,-34 17-2,-20 16 3,-21-9-3,-28-12 3,-26-16-3,-33 0 1,-74 24 0,-124 34 0,-116-13 1,-79-50-1,-41-40 1,25-59 0,-42-46-2,29-36 2,42-38-1</inkml:trace>
    </iact:actionData>
  </iact:action>
  <iact:action type="add" startTime="2.06209E6">
    <iact:property name="dataType"/>
    <iact:actionData xml:id="d404">
      <inkml:trace xmlns:inkml="http://www.w3.org/2003/InkML" xml:id="stk268" contextRef="#ctx0" brushRef="#br0">17706 18163 0,'0'0'4,"0"0"-4,0 0 11,0 0-6,0 0 5,0 0-2,0 0 2,0 0 1,0 0-4,0 0 3,0 0-1,0 0 0,0 0 0,0 0 2,0 0-3,0 0 1,0 0 1,41 25-1,9-9 1,8 1-2,-4 0 2,-5 3 0,-3-3-2,-9-1 2,-4 1-1,-4-5 0,0 1 2,-4-5-2,-4 0-1,-1 1 1,-3-1 0,-1 0 2,-3-4-2,-1 0 1,1-4-3,-1-4 4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9T03:09:59.4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372">
    <iact:property name="dataType"/>
    <iact:actionData xml:id="d0">
      <inkml:trace xmlns:inkml="http://www.w3.org/2003/InkML" xml:id="stk0" contextRef="#ctx0" brushRef="#br0">21438 5382 0,'0'0'3,"0"0"-3,0 0 9,0 0 1,0 0 2,0 0-6,0 0 3,0 0 1,0 0-2,0 0 2,0 0-1,0 0 0,0 0 1,0 0-1,0 0 1,0 0-1,41 0 0,-37 0 0,5 0 0,11-4 1,26-4-1,28-5 0,34-3 0,20-1 1,4 5 2,-7-1-5,-10 1 2,-7-5 0,-13 5 1,-16-1-1,-13 5 0,-16 4 1,-5 0-1,-16 4 1,-4 0-1,-4 0 0,-5 0 0,-3 0 1,-1 0-1,-4 0-1,-4 0 2,1 0-1,3 0 0,-8 0 1,4 0-1,-4 0 0,0 0 0,0 0 1,0 0-1,-166 16 0,51-7 2,-14-1-3,-3 4 2,4 1-1,4 3-1,33-3 3,20-5-1,22-4-2,15 0 1,10 0 0,3 1 1,4-5-2,5 0 2,4 0-1,4 0 1,-5 0-1,5 0 0,0 0 1,0 0-1,4 0 0,0 0 0,0 0 0,0 0 1,0 0-1,124 0 1,-25 0-1,5 0 0,-13 0 1,-8 0-2,-9-5 2,0 1-1,1-4 0,-9 0 1,-8 4-1,-8-1 0,-9 1 0,-12 4 1,-8 0-1,-5 0 0,-3 0 1,-5 0-1,-4 0 0,0 0 1,-4 0-1,0 0 0,0 0 0,-165 13 0,16-5 1,-13 0-1,5 1 0,25-5 0,33 0 1,24 0 0,25 0-1,13-4 0,12 0 1,9 0-1,12 0-1,4 0 1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BCC8745C-4339-42AE-A922-8869470841F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34E2F348-6CF4-4009-A601-4B67FCD5337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9FC62FC5-A61A-42E4-A8EF-53D2FDFCF1C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32BC3341-B2EC-4ED1-8955-94A5513316F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86A4D0C8-9BB7-4FD1-BA5E-3BC9303AB6D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04412B0D-4E1C-4AA6-B27B-F05C5CEFB5B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2469500C-F0A9-4C79-97D2-73590814F28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7187E07A-CAB8-469F-9B6E-1E1B3D531FA7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DAAA1EC4-AFBB-450E-89E8-B7FD517574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2863EFEA-4059-499F-A199-859D05B3A2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FE876506-DAEB-4F55-AA02-8AB2516CAE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6A9B2713-2C11-4B3C-BFF4-B5DC7911079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89D3DB3E-B77E-41F3-8ADD-0E006DB489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79014D56-DC64-42E9-903B-494FD167CF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C8EEB817-83D3-4C9E-9838-2F20A2FE5B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A970FC23-3BFC-44FA-BFE5-99F1E83EAD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00ABFCC5-3401-4C2B-884F-FEF08B43955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6EB240A2-F1E3-41A1-A8AC-53B4A794EA9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66C21150-B88E-456A-B8EA-315F4AD3F0C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25D3EB51-52D4-4784-9564-3C3F71456EF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5439D984-CF05-4D01-9E08-B3943A045F6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545888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84B2B63-F296-42C1-B01D-A75F8762EC7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7AEB062-C2FB-4AEA-9CB4-611409255E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11F3CB11-B306-4B07-8616-6FBB5E69BC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77A9F4-B700-44F6-A7CF-25B380620AD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87165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305EFDD6-3025-4F42-9DDB-DB972A5459C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7E8A963F-8084-4A1F-97DE-D34D9491E27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F866E6AA-938A-4BD4-807B-FE3595A3EB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94E089-6969-470C-B50D-95DDA4C502A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73397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B1D0838-3C8A-46E4-B132-A2818E3E1A4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4DEAC780-F950-420A-961A-764C1630C0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E67175E3-523D-4730-AB6B-8EF9247485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73F66C-09EA-45FA-AD9A-9E8059277E9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18877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53E5E614-7201-41FE-A7D2-46E69B3BEFB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438E2487-A27F-46A9-88AC-AFD2D4D24D6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D1471E62-7D43-4F2A-B84B-094F80CF2AA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EC6809-4AC7-4416-A116-B9141E941BB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81719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C11BC96A-2967-4609-AEF0-94F2130DFD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3A97E0C2-2D9D-435F-AAFA-E0EE217AE9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80AF44FA-6736-4926-9FAA-840B351DB5E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914A48-4210-4908-B305-DC8423CFE2D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63843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238F6E97-F7B4-4B75-BAC7-52EEB6F1CE5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88DB5E66-667B-48C6-8811-D18256F6909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85EB65A5-2745-4013-80BD-94DD9ECED31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57029D-B591-48EF-9917-A419929B209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61709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3C9F78C6-AE49-4B56-8D40-93BBF686E30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6ACD1E05-06F9-42E1-916B-88B77ABBC02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B05E7045-BD2D-41FC-8DC0-EAA3EB43CAB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D331DF-F2BB-4DD8-9417-C94AC924E9B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10490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09F799F0-FE9B-4DBC-B6D1-D6339B48F1A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023498AA-16DA-4126-840B-06111E6155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CB190901-9401-459B-8529-A6B6A35929B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C000AC-E21A-4FD4-8837-A1F351F2DCF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42082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D0480E5B-ACD3-4C77-BEA2-53862480617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FA495FD7-DC1A-4E9E-965F-9A15358C4D6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F3A041D0-9859-48B7-A7E2-313F8D5F9D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2E67A4-D69E-4113-B658-231766079BE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6854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79C05546-A40F-447D-8284-F92FBDBC9B0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8EFCA7DF-C6AA-4E61-B2FC-5095F4B353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892D6298-2117-4C51-8801-C2564F781F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EBBB94-25A7-48A2-A9F6-45C04A52A79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6749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6A639E0-936A-4D2C-821B-E8324863214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4F7072CF-EA1F-4602-94FE-05A61AA1DC5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C5A6C83-874A-4216-9888-A60D5C4084B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C2639BB4-AA9B-452B-91BB-47656D5D568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144B8AAE-09A1-4C91-917D-0E2EFAB96C6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9CCE5EE7-EAFD-49E4-A010-860AA16C6246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BCC7FEDA-2C2E-414E-A825-CF883A124F01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230C0A75-522E-47D0-8D9F-40F75786AD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08A89765-B0CE-4779-8944-7C9633E3A26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BA66FD80-EE42-41D4-85DE-3072C873E02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50C71AA-6DED-4805-9805-115CA27D3B1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22CB7BE7-C465-4067-A8C3-D970DC7241B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02E76B03-24DF-4048-9A55-E96E96B89EA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5.m4a"/><Relationship Id="rId7" Type="http://schemas.openxmlformats.org/officeDocument/2006/relationships/image" Target="../media/image7.png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microsoft.com/office/2011/relationships/inkAction" Target="../ink/inkAction5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919742-71D8-42B8-859C-479989CC3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</a:t>
            </a:r>
            <a:r>
              <a:rPr lang="zh-CN" altLang="en-US" dirty="0"/>
              <a:t>识别活前缀预习要点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5BAA28-A40A-416E-B838-EEED57F75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活前缀集合为正规集</a:t>
            </a:r>
            <a:r>
              <a:rPr lang="en-US" altLang="zh-CN" dirty="0">
                <a:sym typeface="Wingdings" panose="05000000000000000000" pitchFamily="2" charset="2"/>
              </a:rPr>
              <a:t></a:t>
            </a:r>
            <a:br>
              <a:rPr lang="en-US" altLang="zh-CN" dirty="0">
                <a:sym typeface="Wingdings" panose="05000000000000000000" pitchFamily="2" charset="2"/>
              </a:rPr>
            </a:br>
            <a:r>
              <a:rPr lang="zh-CN" altLang="en-US" dirty="0">
                <a:sym typeface="Wingdings" panose="05000000000000000000" pitchFamily="2" charset="2"/>
              </a:rPr>
              <a:t>构造</a:t>
            </a:r>
            <a:r>
              <a:rPr lang="en-US" altLang="zh-CN" dirty="0">
                <a:sym typeface="Wingdings" panose="05000000000000000000" pitchFamily="2" charset="2"/>
              </a:rPr>
              <a:t>DFA</a:t>
            </a:r>
            <a:r>
              <a:rPr lang="zh-CN" altLang="en-US" dirty="0">
                <a:sym typeface="Wingdings" panose="05000000000000000000" pitchFamily="2" charset="2"/>
              </a:rPr>
              <a:t>识别活前缀，保证活前缀特性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>
                <a:sym typeface="Wingdings" panose="05000000000000000000" pitchFamily="2" charset="2"/>
              </a:rPr>
              <a:t>活前缀无穷，不可穷举</a:t>
            </a:r>
            <a:r>
              <a:rPr lang="en-US" altLang="zh-CN" dirty="0">
                <a:sym typeface="Wingdings" panose="05000000000000000000" pitchFamily="2" charset="2"/>
              </a:rPr>
              <a:t></a:t>
            </a:r>
            <a:br>
              <a:rPr lang="en-US" altLang="zh-CN" dirty="0">
                <a:sym typeface="Wingdings" panose="05000000000000000000" pitchFamily="2" charset="2"/>
              </a:rPr>
            </a:br>
            <a:r>
              <a:rPr lang="zh-CN" altLang="en-US" dirty="0">
                <a:sym typeface="Wingdings" panose="05000000000000000000" pitchFamily="2" charset="2"/>
              </a:rPr>
              <a:t>用</a:t>
            </a:r>
            <a:r>
              <a:rPr lang="en-US" altLang="zh-CN" dirty="0">
                <a:sym typeface="Wingdings" panose="05000000000000000000" pitchFamily="2" charset="2"/>
              </a:rPr>
              <a:t>LR(0)</a:t>
            </a:r>
            <a:r>
              <a:rPr lang="zh-CN" altLang="en-US" dirty="0">
                <a:sym typeface="Wingdings" panose="05000000000000000000" pitchFamily="2" charset="2"/>
              </a:rPr>
              <a:t>项目替代</a:t>
            </a:r>
            <a:endParaRPr lang="en-US" altLang="zh-CN" dirty="0">
              <a:sym typeface="Wingdings" panose="05000000000000000000" pitchFamily="2" charset="2"/>
            </a:endParaRPr>
          </a:p>
          <a:p>
            <a:pPr lvl="1"/>
            <a:r>
              <a:rPr lang="zh-CN" altLang="en-US" dirty="0">
                <a:sym typeface="Wingdings" panose="05000000000000000000" pitchFamily="2" charset="2"/>
              </a:rPr>
              <a:t>“点”</a:t>
            </a:r>
            <a:r>
              <a:rPr lang="en-US" altLang="zh-CN" dirty="0">
                <a:sym typeface="Wingdings" panose="05000000000000000000" pitchFamily="2" charset="2"/>
              </a:rPr>
              <a:t>——</a:t>
            </a:r>
            <a:r>
              <a:rPr lang="zh-CN" altLang="en-US" dirty="0">
                <a:sym typeface="Wingdings" panose="05000000000000000000" pitchFamily="2" charset="2"/>
              </a:rPr>
              <a:t>栈顶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>
                <a:sym typeface="Wingdings" panose="05000000000000000000" pitchFamily="2" charset="2"/>
              </a:rPr>
              <a:t>天然存在</a:t>
            </a:r>
            <a:r>
              <a:rPr lang="en-US" altLang="zh-CN" dirty="0">
                <a:sym typeface="Wingdings" panose="05000000000000000000" pitchFamily="2" charset="2"/>
              </a:rPr>
              <a:t>NFA</a:t>
            </a:r>
            <a:r>
              <a:rPr lang="zh-CN" altLang="en-US" dirty="0">
                <a:sym typeface="Wingdings" panose="05000000000000000000" pitchFamily="2" charset="2"/>
              </a:rPr>
              <a:t>可识别活前缀</a:t>
            </a:r>
            <a:endParaRPr lang="en-US" altLang="zh-CN" dirty="0">
              <a:sym typeface="Wingdings" panose="05000000000000000000" pitchFamily="2" charset="2"/>
            </a:endParaRPr>
          </a:p>
          <a:p>
            <a:pPr lvl="1"/>
            <a:r>
              <a:rPr lang="en-US" altLang="zh-CN" dirty="0">
                <a:sym typeface="Wingdings" panose="05000000000000000000" pitchFamily="2" charset="2"/>
              </a:rPr>
              <a:t>NFA</a:t>
            </a:r>
            <a:r>
              <a:rPr lang="zh-CN" altLang="en-US" dirty="0">
                <a:sym typeface="Wingdings" panose="05000000000000000000" pitchFamily="2" charset="2"/>
              </a:rPr>
              <a:t>状态</a:t>
            </a:r>
            <a:r>
              <a:rPr lang="en-US" altLang="zh-CN" dirty="0">
                <a:sym typeface="Wingdings" panose="05000000000000000000" pitchFamily="2" charset="2"/>
              </a:rPr>
              <a:t>——LR(0)</a:t>
            </a:r>
            <a:r>
              <a:rPr lang="zh-CN" altLang="en-US" dirty="0">
                <a:sym typeface="Wingdings" panose="05000000000000000000" pitchFamily="2" charset="2"/>
              </a:rPr>
              <a:t>项目</a:t>
            </a:r>
            <a:endParaRPr lang="en-US" altLang="zh-CN" dirty="0">
              <a:sym typeface="Wingdings" panose="05000000000000000000" pitchFamily="2" charset="2"/>
            </a:endParaRPr>
          </a:p>
          <a:p>
            <a:pPr lvl="1"/>
            <a:r>
              <a:rPr lang="zh-CN" altLang="en-US" dirty="0">
                <a:sym typeface="Wingdings" panose="05000000000000000000" pitchFamily="2" charset="2"/>
              </a:rPr>
              <a:t>普通边</a:t>
            </a:r>
            <a:r>
              <a:rPr lang="en-US" altLang="zh-CN" dirty="0">
                <a:sym typeface="Wingdings" panose="05000000000000000000" pitchFamily="2" charset="2"/>
              </a:rPr>
              <a:t>——</a:t>
            </a:r>
            <a:r>
              <a:rPr lang="zh-CN" altLang="en-US" dirty="0">
                <a:sym typeface="Wingdings" panose="05000000000000000000" pitchFamily="2" charset="2"/>
              </a:rPr>
              <a:t>“入栈”，“点”越过</a:t>
            </a:r>
            <a:r>
              <a:rPr lang="en-US" altLang="zh-CN" dirty="0">
                <a:sym typeface="Wingdings" panose="05000000000000000000" pitchFamily="2" charset="2"/>
              </a:rPr>
              <a:t>T</a:t>
            </a:r>
            <a:r>
              <a:rPr lang="zh-CN" altLang="en-US" dirty="0">
                <a:sym typeface="Wingdings" panose="05000000000000000000" pitchFamily="2" charset="2"/>
              </a:rPr>
              <a:t>或</a:t>
            </a:r>
            <a:r>
              <a:rPr lang="en-US" altLang="zh-CN" dirty="0">
                <a:sym typeface="Wingdings" panose="05000000000000000000" pitchFamily="2" charset="2"/>
              </a:rPr>
              <a:t>NT</a:t>
            </a:r>
          </a:p>
          <a:p>
            <a:pPr lvl="1"/>
            <a:r>
              <a:rPr kumimoji="0" lang="en-US" altLang="zh-CN" dirty="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lang="zh-CN" altLang="en-US" dirty="0">
                <a:sym typeface="Wingdings" panose="05000000000000000000" pitchFamily="2" charset="2"/>
              </a:rPr>
              <a:t>边</a:t>
            </a:r>
            <a:r>
              <a:rPr lang="en-US" altLang="zh-CN" dirty="0">
                <a:sym typeface="Wingdings" panose="05000000000000000000" pitchFamily="2" charset="2"/>
              </a:rPr>
              <a:t>——</a:t>
            </a:r>
            <a:r>
              <a:rPr lang="zh-CN" altLang="en-US" dirty="0">
                <a:sym typeface="Wingdings" panose="05000000000000000000" pitchFamily="2" charset="2"/>
              </a:rPr>
              <a:t>为入栈一个</a:t>
            </a:r>
            <a:r>
              <a:rPr lang="en-US" altLang="zh-CN" dirty="0">
                <a:sym typeface="Wingdings" panose="05000000000000000000" pitchFamily="2" charset="2"/>
              </a:rPr>
              <a:t>NT</a:t>
            </a:r>
            <a:r>
              <a:rPr lang="zh-CN" altLang="en-US">
                <a:sym typeface="Wingdings" panose="05000000000000000000" pitchFamily="2" charset="2"/>
              </a:rPr>
              <a:t>，需转向它的产生式，最终将它归约，才能到栈中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2184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D1D6C396-613D-4CAC-AEF1-7B3E777DEF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4.7.2  LR</a:t>
            </a:r>
            <a:r>
              <a:rPr lang="zh-CN" altLang="en-US"/>
              <a:t>文法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C69E9FC6-EEA5-487D-BB97-1BB4F42CFF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可创建</a:t>
            </a:r>
            <a:r>
              <a:rPr lang="en-US" altLang="zh-CN" sz="2800"/>
              <a:t>LR</a:t>
            </a:r>
            <a:r>
              <a:rPr lang="zh-CN" altLang="en-US" sz="2800"/>
              <a:t>分析表的文法</a:t>
            </a:r>
          </a:p>
          <a:p>
            <a:pPr eaLnBrk="1" hangingPunct="1"/>
            <a:r>
              <a:rPr lang="zh-CN" altLang="en-US" sz="2800"/>
              <a:t>如何构造</a:t>
            </a:r>
            <a:r>
              <a:rPr lang="en-US" altLang="zh-CN" sz="2800"/>
              <a:t>LR</a:t>
            </a:r>
            <a:r>
              <a:rPr lang="zh-CN" altLang="en-US" sz="2800"/>
              <a:t>文法</a:t>
            </a:r>
          </a:p>
          <a:p>
            <a:pPr lvl="1" eaLnBrk="1" hangingPunct="1"/>
            <a:r>
              <a:rPr lang="zh-CN" altLang="en-US" sz="2400"/>
              <a:t>所有活前缀的集合是正规的</a:t>
            </a:r>
          </a:p>
          <a:p>
            <a:pPr lvl="1" eaLnBrk="1" hangingPunct="1"/>
            <a:r>
              <a:rPr lang="zh-CN" altLang="en-US" sz="2400"/>
              <a:t>构造</a:t>
            </a:r>
            <a:r>
              <a:rPr lang="en-US" altLang="zh-CN" sz="2400"/>
              <a:t>DFA</a:t>
            </a:r>
            <a:r>
              <a:rPr lang="zh-CN" altLang="en-US" sz="2400"/>
              <a:t>识别它</a:t>
            </a:r>
          </a:p>
          <a:p>
            <a:pPr lvl="1" eaLnBrk="1" hangingPunct="1"/>
            <a:r>
              <a:rPr lang="zh-CN" altLang="en-US" sz="2400"/>
              <a:t>利用</a:t>
            </a:r>
            <a:r>
              <a:rPr lang="en-US" altLang="zh-CN" sz="2400"/>
              <a:t>DFA</a:t>
            </a:r>
            <a:r>
              <a:rPr lang="zh-CN" altLang="en-US" sz="2400"/>
              <a:t>辅助分析表的构造</a:t>
            </a:r>
          </a:p>
          <a:p>
            <a:pPr eaLnBrk="1" hangingPunct="1"/>
            <a:r>
              <a:rPr lang="en-US" altLang="zh-CN" sz="2800"/>
              <a:t>LR(k)——</a:t>
            </a:r>
            <a:r>
              <a:rPr lang="zh-CN" altLang="en-US" sz="2800"/>
              <a:t>展望</a:t>
            </a:r>
            <a:r>
              <a:rPr lang="en-US" altLang="zh-CN" sz="2800"/>
              <a:t>k</a:t>
            </a:r>
            <a:r>
              <a:rPr lang="zh-CN" altLang="en-US" sz="2800"/>
              <a:t>个符号</a:t>
            </a:r>
            <a:br>
              <a:rPr lang="zh-CN" altLang="en-US" sz="2800"/>
            </a:br>
            <a:r>
              <a:rPr lang="en-US" altLang="zh-CN" sz="2800"/>
              <a:t>LL(k)——</a:t>
            </a:r>
            <a:r>
              <a:rPr lang="zh-CN" altLang="en-US" sz="2800"/>
              <a:t>区分右部推导的前</a:t>
            </a:r>
            <a:r>
              <a:rPr lang="en-US" altLang="zh-CN" sz="2800"/>
              <a:t>k</a:t>
            </a:r>
            <a:r>
              <a:rPr lang="zh-CN" altLang="en-US" sz="2800"/>
              <a:t>个符号</a:t>
            </a:r>
            <a:br>
              <a:rPr lang="zh-CN" altLang="en-US" sz="2800"/>
            </a:br>
            <a:r>
              <a:rPr lang="en-US" altLang="zh-CN" sz="2800"/>
              <a:t>LR</a:t>
            </a:r>
            <a:r>
              <a:rPr lang="zh-CN" altLang="en-US" sz="2800"/>
              <a:t>描述能力更强</a:t>
            </a:r>
          </a:p>
        </p:txBody>
      </p:sp>
      <p:sp>
        <p:nvSpPr>
          <p:cNvPr id="35844" name="Text Box 4">
            <a:extLst>
              <a:ext uri="{FF2B5EF4-FFF2-40B4-BE49-F238E27FC236}">
                <a16:creationId xmlns:a16="http://schemas.microsoft.com/office/drawing/2014/main" id="{B8CC5BE1-C7F5-4241-B35C-40DF0A08472F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228600" y="4876800"/>
            <a:ext cx="2486025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>
                <a:solidFill>
                  <a:schemeClr val="folHlink"/>
                </a:solidFill>
              </a:rPr>
              <a:t>$…A	x…$</a:t>
            </a:r>
            <a:br>
              <a:rPr lang="en-US" altLang="zh-CN" sz="2400">
                <a:solidFill>
                  <a:schemeClr val="folHlink"/>
                </a:solidFill>
              </a:rPr>
            </a:br>
            <a:r>
              <a:rPr lang="zh-CN" altLang="en-US" sz="2400">
                <a:solidFill>
                  <a:srgbClr val="FF3300"/>
                </a:solidFill>
              </a:rPr>
              <a:t>试图寻找</a:t>
            </a:r>
            <a:r>
              <a:rPr lang="en-US" altLang="zh-CN" sz="2400">
                <a:solidFill>
                  <a:srgbClr val="FF3300"/>
                </a:solidFill>
              </a:rPr>
              <a:t>A</a:t>
            </a:r>
            <a:r>
              <a:rPr kumimoji="0" lang="en-US" altLang="zh-CN" sz="2400">
                <a:solidFill>
                  <a:srgbClr val="FF3300"/>
                </a:solidFill>
                <a:sym typeface="Symbol" panose="05050102010706020507" pitchFamily="18" charset="2"/>
              </a:rPr>
              <a:t>x</a:t>
            </a:r>
            <a:br>
              <a:rPr kumimoji="0" lang="en-US" altLang="zh-CN" sz="2400">
                <a:solidFill>
                  <a:srgbClr val="FF3300"/>
                </a:solidFill>
                <a:sym typeface="Symbol" panose="05050102010706020507" pitchFamily="18" charset="2"/>
              </a:rPr>
            </a:br>
            <a:r>
              <a:rPr kumimoji="0" lang="zh-CN" altLang="en-US" sz="2400">
                <a:solidFill>
                  <a:srgbClr val="FF3300"/>
                </a:solidFill>
                <a:sym typeface="Symbol" panose="05050102010706020507" pitchFamily="18" charset="2"/>
              </a:rPr>
              <a:t>把</a:t>
            </a:r>
            <a:r>
              <a:rPr kumimoji="0" lang="en-US" altLang="zh-CN" sz="2400">
                <a:solidFill>
                  <a:srgbClr val="FF3300"/>
                </a:solidFill>
                <a:sym typeface="Symbol" panose="05050102010706020507" pitchFamily="18" charset="2"/>
              </a:rPr>
              <a:t>A</a:t>
            </a:r>
            <a:r>
              <a:rPr lang="zh-CN" altLang="en-US" sz="2400">
                <a:solidFill>
                  <a:srgbClr val="FF3300"/>
                </a:solidFill>
              </a:rPr>
              <a:t>“转换</a:t>
            </a:r>
            <a:r>
              <a:rPr kumimoji="0" lang="zh-CN" altLang="en-US" sz="2400">
                <a:solidFill>
                  <a:srgbClr val="FF3300"/>
                </a:solidFill>
                <a:sym typeface="Symbol" panose="05050102010706020507" pitchFamily="18" charset="2"/>
              </a:rPr>
              <a:t>成”</a:t>
            </a:r>
            <a:r>
              <a:rPr kumimoji="0" lang="en-US" altLang="zh-CN" sz="2400">
                <a:solidFill>
                  <a:srgbClr val="FF3300"/>
                </a:solidFill>
                <a:sym typeface="Symbol" panose="05050102010706020507" pitchFamily="18" charset="2"/>
              </a:rPr>
              <a:t>x</a:t>
            </a:r>
          </a:p>
        </p:txBody>
      </p:sp>
      <p:sp>
        <p:nvSpPr>
          <p:cNvPr id="35845" name="Text Box 5">
            <a:extLst>
              <a:ext uri="{FF2B5EF4-FFF2-40B4-BE49-F238E27FC236}">
                <a16:creationId xmlns:a16="http://schemas.microsoft.com/office/drawing/2014/main" id="{EC20D0D7-B644-442D-8A8C-E7B1D900C547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1887538" y="5181600"/>
            <a:ext cx="38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>
                <a:solidFill>
                  <a:srgbClr val="FF3300"/>
                </a:solidFill>
              </a:rPr>
              <a:t>*</a:t>
            </a:r>
          </a:p>
        </p:txBody>
      </p:sp>
      <p:sp>
        <p:nvSpPr>
          <p:cNvPr id="35846" name="Text Box 6">
            <a:extLst>
              <a:ext uri="{FF2B5EF4-FFF2-40B4-BE49-F238E27FC236}">
                <a16:creationId xmlns:a16="http://schemas.microsoft.com/office/drawing/2014/main" id="{990DAA63-0347-4850-B434-02D43989904D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248400" y="2362200"/>
            <a:ext cx="2427288" cy="155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>
                <a:solidFill>
                  <a:schemeClr val="folHlink"/>
                </a:solidFill>
              </a:rPr>
              <a:t>$…</a:t>
            </a:r>
            <a:r>
              <a:rPr lang="en-US" altLang="zh-CN" sz="2400">
                <a:solidFill>
                  <a:schemeClr val="folHlink"/>
                </a:solidFill>
                <a:latin typeface="Symbol" panose="05050102010706020507" pitchFamily="18" charset="2"/>
              </a:rPr>
              <a:t>a</a:t>
            </a:r>
            <a:r>
              <a:rPr lang="en-US" altLang="zh-CN" sz="2400">
                <a:solidFill>
                  <a:schemeClr val="folHlink"/>
                </a:solidFill>
              </a:rPr>
              <a:t>	x…$</a:t>
            </a:r>
            <a:br>
              <a:rPr lang="en-US" altLang="zh-CN" sz="2400">
                <a:solidFill>
                  <a:schemeClr val="folHlink"/>
                </a:solidFill>
              </a:rPr>
            </a:br>
            <a:r>
              <a:rPr lang="zh-CN" altLang="en-US" sz="2400">
                <a:solidFill>
                  <a:srgbClr val="FF3300"/>
                </a:solidFill>
              </a:rPr>
              <a:t>把</a:t>
            </a:r>
            <a:r>
              <a:rPr lang="en-US" altLang="zh-CN" sz="2400">
                <a:solidFill>
                  <a:srgbClr val="FF3300"/>
                </a:solidFill>
                <a:latin typeface="Symbol" panose="05050102010706020507" pitchFamily="18" charset="2"/>
              </a:rPr>
              <a:t>a</a:t>
            </a:r>
            <a:r>
              <a:rPr lang="en-US" altLang="zh-CN" sz="2400">
                <a:solidFill>
                  <a:srgbClr val="FF3300"/>
                </a:solidFill>
              </a:rPr>
              <a:t>x</a:t>
            </a:r>
            <a:r>
              <a:rPr lang="zh-CN" altLang="en-US" sz="2400">
                <a:solidFill>
                  <a:srgbClr val="FF3300"/>
                </a:solidFill>
              </a:rPr>
              <a:t>拼接起来，期望一起 “拼装成” “别的什么”</a:t>
            </a:r>
            <a:endParaRPr kumimoji="0" lang="zh-CN" altLang="en-US" sz="2400">
              <a:solidFill>
                <a:srgbClr val="FF3300"/>
              </a:solidFill>
              <a:sym typeface="Symbol" panose="05050102010706020507" pitchFamily="18" charset="2"/>
            </a:endParaRPr>
          </a:p>
        </p:txBody>
      </p:sp>
      <p:sp>
        <p:nvSpPr>
          <p:cNvPr id="35847" name="Line 8">
            <a:extLst>
              <a:ext uri="{FF2B5EF4-FFF2-40B4-BE49-F238E27FC236}">
                <a16:creationId xmlns:a16="http://schemas.microsoft.com/office/drawing/2014/main" id="{3B7AB7BA-F28C-4C7B-B380-B20CDF7C32D0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5181600" y="3276600"/>
            <a:ext cx="1219200" cy="6096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48" name="Line 9">
            <a:extLst>
              <a:ext uri="{FF2B5EF4-FFF2-40B4-BE49-F238E27FC236}">
                <a16:creationId xmlns:a16="http://schemas.microsoft.com/office/drawing/2014/main" id="{D2C4508F-CB99-4B50-BADC-3F580E88D166}"/>
              </a:ext>
            </a:extLst>
          </p:cNvPr>
          <p:cNvSpPr>
            <a:spLocks noChangeShapeType="1"/>
          </p:cNvSpPr>
          <p:nvPr/>
        </p:nvSpPr>
        <p:spPr bwMode="ltGray">
          <a:xfrm flipV="1">
            <a:off x="990600" y="4419600"/>
            <a:ext cx="609600" cy="4572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9F82424-64BC-461D-B3D1-776FD7E51AA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57760" y="142920"/>
              <a:ext cx="7106400" cy="61264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9F82424-64BC-461D-B3D1-776FD7E51A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48400" y="133560"/>
                <a:ext cx="7125120" cy="6145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099EB5C-5B1F-48D6-95B9-D581180E50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9867"/>
    </mc:Choice>
    <mc:Fallback xmlns="">
      <p:transition spd="slow" advTm="459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1175CF73-6E64-4607-A97E-CC260F9464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4.7.3  SLR</a:t>
            </a:r>
            <a:r>
              <a:rPr lang="zh-CN" altLang="en-US"/>
              <a:t>分析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57220202-87CC-485D-BAC6-4A1C8ACF68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1371600"/>
            <a:ext cx="7964488" cy="5486400"/>
          </a:xfrm>
        </p:spPr>
        <p:txBody>
          <a:bodyPr/>
          <a:lstStyle/>
          <a:p>
            <a:pPr eaLnBrk="1" hangingPunct="1"/>
            <a:r>
              <a:rPr lang="en-US" altLang="zh-CN">
                <a:solidFill>
                  <a:srgbClr val="FF3300"/>
                </a:solidFill>
              </a:rPr>
              <a:t>Simple LR parsing</a:t>
            </a:r>
          </a:p>
          <a:p>
            <a:pPr eaLnBrk="1" hangingPunct="1"/>
            <a:r>
              <a:rPr lang="zh-CN" altLang="en-US">
                <a:latin typeface="宋体" panose="02010600030101010101" pitchFamily="2" charset="-122"/>
              </a:rPr>
              <a:t>文法</a:t>
            </a:r>
            <a:r>
              <a:rPr lang="en-US" altLang="zh-CN"/>
              <a:t>G</a:t>
            </a:r>
            <a:r>
              <a:rPr lang="zh-CN" altLang="en-US">
                <a:latin typeface="宋体" panose="02010600030101010101" pitchFamily="2" charset="-122"/>
              </a:rPr>
              <a:t>的</a:t>
            </a:r>
            <a:r>
              <a:rPr lang="en-US" altLang="zh-CN" b="1">
                <a:ea typeface="黑体" panose="02010609060101010101" pitchFamily="49" charset="-122"/>
              </a:rPr>
              <a:t>LR(0)</a:t>
            </a:r>
            <a:r>
              <a:rPr lang="zh-CN" altLang="en-US" b="1">
                <a:latin typeface="黑体" panose="02010609060101010101" pitchFamily="49" charset="-122"/>
                <a:ea typeface="黑体" panose="02010609060101010101" pitchFamily="49" charset="-122"/>
              </a:rPr>
              <a:t>项目</a:t>
            </a:r>
            <a:r>
              <a:rPr lang="zh-CN" altLang="en-US"/>
              <a:t>（简称</a:t>
            </a:r>
            <a:r>
              <a:rPr lang="zh-CN" altLang="en-US" b="1">
                <a:ea typeface="黑体" panose="02010609060101010101" pitchFamily="49" charset="-122"/>
              </a:rPr>
              <a:t>项目</a:t>
            </a:r>
            <a:r>
              <a:rPr lang="zh-CN" altLang="en-US"/>
              <a:t>，</a:t>
            </a:r>
            <a:r>
              <a:rPr lang="en-US" altLang="zh-CN" b="1">
                <a:solidFill>
                  <a:srgbClr val="FF3300"/>
                </a:solidFill>
              </a:rPr>
              <a:t>item</a:t>
            </a:r>
            <a:r>
              <a:rPr lang="zh-CN" altLang="en-US"/>
              <a:t>）</a:t>
            </a:r>
            <a:br>
              <a:rPr lang="zh-CN" altLang="en-US"/>
            </a:br>
            <a:r>
              <a:rPr lang="en-US" altLang="zh-CN"/>
              <a:t>——</a:t>
            </a:r>
            <a:r>
              <a:rPr lang="zh-CN" altLang="en-US"/>
              <a:t>产生式，右部某个位置加标记‘</a:t>
            </a:r>
            <a:r>
              <a:rPr lang="en-US" altLang="zh-CN"/>
              <a:t>.’</a:t>
            </a:r>
          </a:p>
          <a:p>
            <a:pPr eaLnBrk="1" hangingPunct="1"/>
            <a:r>
              <a:rPr kumimoji="0" lang="en-US" altLang="zh-CN"/>
              <a:t>A</a:t>
            </a:r>
            <a:r>
              <a:rPr kumimoji="0" lang="en-US" altLang="zh-CN">
                <a:sym typeface="Symbol" panose="05050102010706020507" pitchFamily="18" charset="2"/>
              </a:rPr>
              <a:t>XYZ</a:t>
            </a:r>
            <a:r>
              <a:rPr kumimoji="0" lang="zh-CN" altLang="en-US">
                <a:sym typeface="Symbol" panose="05050102010706020507" pitchFamily="18" charset="2"/>
              </a:rPr>
              <a:t>有</a:t>
            </a:r>
            <a:r>
              <a:rPr kumimoji="0" lang="en-US" altLang="zh-CN">
                <a:sym typeface="Symbol" panose="05050102010706020507" pitchFamily="18" charset="2"/>
              </a:rPr>
              <a:t>4</a:t>
            </a:r>
            <a:r>
              <a:rPr kumimoji="0" lang="zh-CN" altLang="en-US">
                <a:sym typeface="Symbol" panose="05050102010706020507" pitchFamily="18" charset="2"/>
              </a:rPr>
              <a:t>个项目</a:t>
            </a:r>
            <a:br>
              <a:rPr kumimoji="0" lang="zh-CN" altLang="en-US">
                <a:sym typeface="Symbol" panose="05050102010706020507" pitchFamily="18" charset="2"/>
              </a:rPr>
            </a:br>
            <a:r>
              <a:rPr kumimoji="0" lang="en-US" altLang="zh-CN"/>
              <a:t>A</a:t>
            </a:r>
            <a:r>
              <a:rPr kumimoji="0" lang="en-US" altLang="zh-CN">
                <a:sym typeface="Symbol" panose="05050102010706020507" pitchFamily="18" charset="2"/>
              </a:rPr>
              <a:t></a:t>
            </a:r>
            <a:r>
              <a:rPr kumimoji="0" lang="en-US" altLang="zh-CN">
                <a:cs typeface="Times New Roman" panose="02020603050405020304" pitchFamily="18" charset="0"/>
                <a:sym typeface="Symbol" panose="05050102010706020507" pitchFamily="18" charset="2"/>
              </a:rPr>
              <a:t>·</a:t>
            </a:r>
            <a:r>
              <a:rPr kumimoji="0" lang="en-US" altLang="zh-CN">
                <a:sym typeface="Symbol" panose="05050102010706020507" pitchFamily="18" charset="2"/>
              </a:rPr>
              <a:t>XYZ</a:t>
            </a:r>
            <a:br>
              <a:rPr kumimoji="0" lang="en-US" altLang="zh-CN">
                <a:sym typeface="Symbol" panose="05050102010706020507" pitchFamily="18" charset="2"/>
              </a:rPr>
            </a:br>
            <a:r>
              <a:rPr kumimoji="0" lang="en-US" altLang="zh-CN"/>
              <a:t>A</a:t>
            </a:r>
            <a:r>
              <a:rPr kumimoji="0" lang="en-US" altLang="zh-CN">
                <a:sym typeface="Symbol" panose="05050102010706020507" pitchFamily="18" charset="2"/>
              </a:rPr>
              <a:t>X</a:t>
            </a:r>
            <a:r>
              <a:rPr kumimoji="0" lang="en-US" altLang="zh-CN">
                <a:cs typeface="Times New Roman" panose="02020603050405020304" pitchFamily="18" charset="0"/>
                <a:sym typeface="Symbol" panose="05050102010706020507" pitchFamily="18" charset="2"/>
              </a:rPr>
              <a:t>·</a:t>
            </a:r>
            <a:r>
              <a:rPr kumimoji="0" lang="en-US" altLang="zh-CN">
                <a:sym typeface="Symbol" panose="05050102010706020507" pitchFamily="18" charset="2"/>
              </a:rPr>
              <a:t>YZ</a:t>
            </a:r>
            <a:br>
              <a:rPr kumimoji="0" lang="en-US" altLang="zh-CN">
                <a:sym typeface="Symbol" panose="05050102010706020507" pitchFamily="18" charset="2"/>
              </a:rPr>
            </a:br>
            <a:r>
              <a:rPr kumimoji="0" lang="en-US" altLang="zh-CN"/>
              <a:t>A</a:t>
            </a:r>
            <a:r>
              <a:rPr kumimoji="0" lang="en-US" altLang="zh-CN">
                <a:sym typeface="Symbol" panose="05050102010706020507" pitchFamily="18" charset="2"/>
              </a:rPr>
              <a:t>XY</a:t>
            </a:r>
            <a:r>
              <a:rPr kumimoji="0" lang="en-US" altLang="zh-CN">
                <a:cs typeface="Times New Roman" panose="02020603050405020304" pitchFamily="18" charset="0"/>
                <a:sym typeface="Symbol" panose="05050102010706020507" pitchFamily="18" charset="2"/>
              </a:rPr>
              <a:t>·</a:t>
            </a:r>
            <a:r>
              <a:rPr kumimoji="0" lang="en-US" altLang="zh-CN">
                <a:sym typeface="Symbol" panose="05050102010706020507" pitchFamily="18" charset="2"/>
              </a:rPr>
              <a:t>Z</a:t>
            </a:r>
            <a:br>
              <a:rPr kumimoji="0" lang="en-US" altLang="zh-CN">
                <a:sym typeface="Symbol" panose="05050102010706020507" pitchFamily="18" charset="2"/>
              </a:rPr>
            </a:br>
            <a:r>
              <a:rPr kumimoji="0" lang="en-US" altLang="zh-CN"/>
              <a:t>A</a:t>
            </a:r>
            <a:r>
              <a:rPr kumimoji="0" lang="en-US" altLang="zh-CN">
                <a:sym typeface="Symbol" panose="05050102010706020507" pitchFamily="18" charset="2"/>
              </a:rPr>
              <a:t>XYZ</a:t>
            </a:r>
            <a:r>
              <a:rPr kumimoji="0" lang="en-US" altLang="zh-CN">
                <a:cs typeface="Times New Roman" panose="02020603050405020304" pitchFamily="18" charset="0"/>
                <a:sym typeface="Symbol" panose="05050102010706020507" pitchFamily="18" charset="2"/>
              </a:rPr>
              <a:t>·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D2C38E3-A28A-43D6-BCA8-5190AC2B0B0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31200" y="-110520"/>
              <a:ext cx="7668000" cy="68464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D2C38E3-A28A-43D6-BCA8-5190AC2B0B0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21840" y="-119880"/>
                <a:ext cx="7686720" cy="6865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F910B01-33DC-4FF0-BDDC-E7B7C1A9CA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3369"/>
    </mc:Choice>
    <mc:Fallback xmlns="">
      <p:transition spd="slow" advTm="433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306C5041-882F-4713-90CC-4946CC4CB5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项目的含义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A41D16EB-E3BC-42CC-AABC-2BE50A2F3C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1371600"/>
            <a:ext cx="7964488" cy="5486400"/>
          </a:xfrm>
        </p:spPr>
        <p:txBody>
          <a:bodyPr/>
          <a:lstStyle/>
          <a:p>
            <a:pPr eaLnBrk="1" hangingPunct="1"/>
            <a:r>
              <a:rPr kumimoji="0" lang="zh-CN" altLang="en-US" dirty="0">
                <a:sym typeface="Symbol" panose="05050102010706020507" pitchFamily="18" charset="2"/>
              </a:rPr>
              <a:t>分析过程中某一时刻，已经（在栈中）</a:t>
            </a:r>
            <a:r>
              <a:rPr kumimoji="0" lang="zh-CN" altLang="en-US" b="1" dirty="0">
                <a:solidFill>
                  <a:schemeClr val="folHlink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得到了</a:t>
            </a:r>
            <a:r>
              <a:rPr kumimoji="0" lang="zh-CN" altLang="en-US" dirty="0">
                <a:sym typeface="Symbol" panose="05050102010706020507" pitchFamily="18" charset="2"/>
              </a:rPr>
              <a:t>产生式的</a:t>
            </a:r>
            <a:r>
              <a:rPr kumimoji="0" lang="zh-CN" altLang="en-US" b="1" dirty="0">
                <a:solidFill>
                  <a:srgbClr val="FF3300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哪些部分</a:t>
            </a:r>
            <a:r>
              <a:rPr kumimoji="0" lang="zh-CN" altLang="en-US" dirty="0">
                <a:sym typeface="Symbol" panose="05050102010706020507" pitchFamily="18" charset="2"/>
              </a:rPr>
              <a:t>，为形成</a:t>
            </a:r>
            <a:r>
              <a:rPr kumimoji="0" lang="zh-CN" altLang="en-US" b="1" dirty="0">
                <a:solidFill>
                  <a:srgbClr val="FF3300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句柄</a:t>
            </a:r>
            <a:r>
              <a:rPr kumimoji="0" lang="zh-CN" altLang="en-US" dirty="0">
                <a:sym typeface="Symbol" panose="05050102010706020507" pitchFamily="18" charset="2"/>
              </a:rPr>
              <a:t>，还需（从输入缓冲区）获取</a:t>
            </a:r>
            <a:r>
              <a:rPr kumimoji="0" lang="zh-CN" altLang="en-US" b="1" dirty="0">
                <a:solidFill>
                  <a:srgbClr val="FF3300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哪些部分</a:t>
            </a:r>
          </a:p>
          <a:p>
            <a:pPr lvl="1" eaLnBrk="1" hangingPunct="1"/>
            <a:r>
              <a:rPr kumimoji="0" lang="en-US" altLang="zh-CN" dirty="0">
                <a:cs typeface="Times New Roman" panose="02020603050405020304" pitchFamily="18" charset="0"/>
                <a:sym typeface="Symbol" panose="05050102010706020507" pitchFamily="18" charset="2"/>
              </a:rPr>
              <a:t>·</a:t>
            </a:r>
            <a:r>
              <a:rPr kumimoji="0" lang="en-US" altLang="zh-CN" dirty="0">
                <a:sym typeface="Symbol" panose="05050102010706020507" pitchFamily="18" charset="2"/>
              </a:rPr>
              <a:t>XYZ</a:t>
            </a:r>
            <a:r>
              <a:rPr kumimoji="0" lang="zh-CN" altLang="en-US" dirty="0">
                <a:sym typeface="Symbol" panose="05050102010706020507" pitchFamily="18" charset="2"/>
              </a:rPr>
              <a:t>，栈中还未得到任何内容，“期待”得到</a:t>
            </a:r>
            <a:r>
              <a:rPr kumimoji="0" lang="en-US" altLang="zh-CN" dirty="0">
                <a:sym typeface="Symbol" panose="05050102010706020507" pitchFamily="18" charset="2"/>
              </a:rPr>
              <a:t>XYZ——</a:t>
            </a:r>
            <a:r>
              <a:rPr kumimoji="0" lang="zh-CN" altLang="en-US" dirty="0">
                <a:sym typeface="Symbol" panose="05050102010706020507" pitchFamily="18" charset="2"/>
              </a:rPr>
              <a:t>输入缓冲中内容“拼装成”</a:t>
            </a:r>
            <a:r>
              <a:rPr kumimoji="0" lang="en-US" altLang="zh-CN" dirty="0">
                <a:sym typeface="Symbol" panose="05050102010706020507" pitchFamily="18" charset="2"/>
              </a:rPr>
              <a:t>XYZ</a:t>
            </a:r>
            <a:endParaRPr kumimoji="0" lang="zh-CN" altLang="en-US" dirty="0">
              <a:sym typeface="Symbol" panose="05050102010706020507" pitchFamily="18" charset="2"/>
            </a:endParaRPr>
          </a:p>
          <a:p>
            <a:pPr lvl="1" eaLnBrk="1" hangingPunct="1"/>
            <a:r>
              <a:rPr kumimoji="0" lang="en-US" altLang="zh-CN" dirty="0">
                <a:sym typeface="Symbol" panose="05050102010706020507" pitchFamily="18" charset="2"/>
              </a:rPr>
              <a:t>X</a:t>
            </a:r>
            <a:r>
              <a:rPr kumimoji="0" lang="en-US" altLang="zh-CN" dirty="0">
                <a:cs typeface="Times New Roman" panose="02020603050405020304" pitchFamily="18" charset="0"/>
                <a:sym typeface="Symbol" panose="05050102010706020507" pitchFamily="18" charset="2"/>
              </a:rPr>
              <a:t>·</a:t>
            </a:r>
            <a:r>
              <a:rPr kumimoji="0" lang="en-US" altLang="zh-CN" dirty="0">
                <a:sym typeface="Symbol" panose="05050102010706020507" pitchFamily="18" charset="2"/>
              </a:rPr>
              <a:t>YZ</a:t>
            </a:r>
            <a:r>
              <a:rPr kumimoji="0" lang="zh-CN" altLang="en-US" dirty="0">
                <a:sym typeface="Symbol" panose="05050102010706020507" pitchFamily="18" charset="2"/>
              </a:rPr>
              <a:t>，已得到</a:t>
            </a:r>
            <a:r>
              <a:rPr kumimoji="0" lang="en-US" altLang="zh-CN" dirty="0">
                <a:sym typeface="Symbol" panose="05050102010706020507" pitchFamily="18" charset="2"/>
              </a:rPr>
              <a:t>X</a:t>
            </a:r>
            <a:r>
              <a:rPr kumimoji="0" lang="zh-CN" altLang="en-US" dirty="0">
                <a:sym typeface="Symbol" panose="05050102010706020507" pitchFamily="18" charset="2"/>
              </a:rPr>
              <a:t>，期待从输入缓冲得到</a:t>
            </a:r>
            <a:r>
              <a:rPr kumimoji="0" lang="en-US" altLang="zh-CN" dirty="0">
                <a:sym typeface="Symbol" panose="05050102010706020507" pitchFamily="18" charset="2"/>
              </a:rPr>
              <a:t>YZ</a:t>
            </a:r>
          </a:p>
          <a:p>
            <a:pPr eaLnBrk="1" hangingPunct="1"/>
            <a:r>
              <a:rPr kumimoji="0" lang="en-US" altLang="zh-CN" dirty="0" err="1"/>
              <a:t>A</a:t>
            </a:r>
            <a:r>
              <a:rPr kumimoji="0" lang="en-US" altLang="zh-CN" dirty="0" err="1">
                <a:sym typeface="Symbol" panose="05050102010706020507" pitchFamily="18" charset="2"/>
              </a:rPr>
              <a:t></a:t>
            </a:r>
            <a:r>
              <a:rPr kumimoji="0" lang="en-US" altLang="zh-CN" dirty="0" err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lang="en-US" altLang="zh-CN" dirty="0">
                <a:sym typeface="Symbol" panose="05050102010706020507" pitchFamily="18" charset="2"/>
              </a:rPr>
              <a:t>——</a:t>
            </a:r>
            <a:r>
              <a:rPr kumimoji="0" lang="en-US" altLang="zh-CN" dirty="0"/>
              <a:t>A</a:t>
            </a:r>
            <a:r>
              <a:rPr kumimoji="0" lang="en-US" altLang="zh-CN" dirty="0">
                <a:sym typeface="Symbol" panose="05050102010706020507" pitchFamily="18" charset="2"/>
              </a:rPr>
              <a:t></a:t>
            </a:r>
            <a:r>
              <a:rPr kumimoji="0" lang="en-US" altLang="zh-CN" dirty="0">
                <a:cs typeface="Times New Roman" panose="02020603050405020304" pitchFamily="18" charset="0"/>
                <a:sym typeface="Symbol" panose="05050102010706020507" pitchFamily="18" charset="2"/>
              </a:rPr>
              <a:t>·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A2DBC9E-7CAE-4768-BCBA-02D374B7409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56800" y="38520"/>
              <a:ext cx="6841440" cy="66884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A2DBC9E-7CAE-4768-BCBA-02D374B740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47440" y="29160"/>
                <a:ext cx="6860160" cy="6707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B46BCCD-7036-47C1-9167-C3810E65D2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503"/>
    </mc:Choice>
    <mc:Fallback xmlns="">
      <p:transition spd="slow" advTm="367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A733803A-6B05-4A46-9F38-6CA8992531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构造</a:t>
            </a:r>
            <a:r>
              <a:rPr lang="en-US" altLang="zh-CN"/>
              <a:t>SLR</a:t>
            </a:r>
            <a:r>
              <a:rPr lang="zh-CN" altLang="en-US"/>
              <a:t>分析表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72B69345-4A69-4DBD-8063-E3E358EAC8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核心思想</a:t>
            </a:r>
          </a:p>
          <a:p>
            <a:pPr lvl="1" eaLnBrk="1" hangingPunct="1"/>
            <a:r>
              <a:rPr lang="zh-CN" altLang="en-US" sz="2400"/>
              <a:t>构造一个</a:t>
            </a:r>
            <a:r>
              <a:rPr lang="en-US" altLang="zh-CN" sz="2400"/>
              <a:t>DFA</a:t>
            </a:r>
            <a:r>
              <a:rPr lang="zh-CN" altLang="en-US" sz="2400"/>
              <a:t>来识别活前缀</a:t>
            </a:r>
          </a:p>
          <a:p>
            <a:pPr lvl="1" eaLnBrk="1" hangingPunct="1"/>
            <a:r>
              <a:rPr lang="zh-CN" altLang="en-US" sz="2400"/>
              <a:t>构造</a:t>
            </a:r>
            <a:r>
              <a:rPr lang="en-US" altLang="zh-CN" sz="2400"/>
              <a:t>LR(0)</a:t>
            </a:r>
            <a:r>
              <a:rPr lang="zh-CN" altLang="en-US" sz="2400"/>
              <a:t>项目集</a:t>
            </a:r>
            <a:br>
              <a:rPr lang="zh-CN" altLang="en-US" sz="2400"/>
            </a:br>
            <a:r>
              <a:rPr lang="zh-CN" altLang="en-US" sz="2400"/>
              <a:t>项目</a:t>
            </a:r>
            <a:r>
              <a:rPr lang="en-US" altLang="zh-CN" sz="2400"/>
              <a:t>——NFA</a:t>
            </a:r>
            <a:r>
              <a:rPr lang="zh-CN" altLang="en-US" sz="2400"/>
              <a:t>状态</a:t>
            </a:r>
            <a:br>
              <a:rPr lang="zh-CN" altLang="en-US" sz="2400"/>
            </a:br>
            <a:r>
              <a:rPr lang="en-US" altLang="zh-CN" sz="2400"/>
              <a:t>LR(0)</a:t>
            </a:r>
            <a:r>
              <a:rPr lang="zh-CN" altLang="en-US" sz="2400"/>
              <a:t>项目集</a:t>
            </a:r>
            <a:r>
              <a:rPr lang="en-US" altLang="zh-CN" sz="2400"/>
              <a:t>——DFA</a:t>
            </a:r>
            <a:r>
              <a:rPr lang="zh-CN" altLang="en-US" sz="2400"/>
              <a:t>状态</a:t>
            </a:r>
            <a:br>
              <a:rPr lang="zh-CN" altLang="en-US" sz="2400"/>
            </a:br>
            <a:r>
              <a:rPr lang="zh-CN" altLang="en-US" sz="2400"/>
              <a:t>构造项目集</a:t>
            </a:r>
            <a:r>
              <a:rPr lang="en-US" altLang="zh-CN" sz="2400"/>
              <a:t>——NFA</a:t>
            </a:r>
            <a:r>
              <a:rPr lang="en-US" altLang="zh-CN" sz="2400">
                <a:sym typeface="Wingdings" panose="05000000000000000000" pitchFamily="2" charset="2"/>
              </a:rPr>
              <a:t>DFA</a:t>
            </a:r>
            <a:r>
              <a:rPr lang="zh-CN" altLang="en-US" sz="2400">
                <a:sym typeface="Wingdings" panose="05000000000000000000" pitchFamily="2" charset="2"/>
              </a:rPr>
              <a:t>，子集构造法！</a:t>
            </a:r>
            <a:endParaRPr lang="en-US" altLang="zh-CN" sz="2400">
              <a:sym typeface="Wingdings" panose="05000000000000000000" pitchFamily="2" charset="2"/>
            </a:endParaRPr>
          </a:p>
          <a:p>
            <a:pPr lvl="1" eaLnBrk="1" hangingPunct="1"/>
            <a:r>
              <a:rPr lang="en-US" altLang="zh-CN" sz="2400">
                <a:sym typeface="Wingdings" panose="05000000000000000000" pitchFamily="2" charset="2"/>
              </a:rPr>
              <a:t>NFA</a:t>
            </a:r>
          </a:p>
          <a:p>
            <a:pPr lvl="2" eaLnBrk="1" hangingPunct="1"/>
            <a:r>
              <a:rPr lang="zh-CN" altLang="en-US" sz="2000">
                <a:sym typeface="Wingdings" panose="05000000000000000000" pitchFamily="2" charset="2"/>
              </a:rPr>
              <a:t>状态</a:t>
            </a:r>
            <a:r>
              <a:rPr lang="en-US" altLang="zh-CN" sz="2000">
                <a:sym typeface="Wingdings" panose="05000000000000000000" pitchFamily="2" charset="2"/>
              </a:rPr>
              <a:t>——LR(0)</a:t>
            </a:r>
            <a:r>
              <a:rPr lang="zh-CN" altLang="en-US" sz="2000">
                <a:sym typeface="Wingdings" panose="05000000000000000000" pitchFamily="2" charset="2"/>
              </a:rPr>
              <a:t>项目</a:t>
            </a:r>
            <a:endParaRPr lang="en-US" altLang="zh-CN" sz="2000">
              <a:sym typeface="Wingdings" panose="05000000000000000000" pitchFamily="2" charset="2"/>
            </a:endParaRPr>
          </a:p>
          <a:p>
            <a:pPr lvl="2" eaLnBrk="1" hangingPunct="1"/>
            <a:r>
              <a:rPr lang="zh-CN" altLang="en-US" sz="2000">
                <a:sym typeface="Wingdings" panose="05000000000000000000" pitchFamily="2" charset="2"/>
              </a:rPr>
              <a:t>边</a:t>
            </a:r>
            <a:r>
              <a:rPr lang="en-US" altLang="zh-CN" sz="2000">
                <a:sym typeface="Wingdings" panose="05000000000000000000" pitchFamily="2" charset="2"/>
              </a:rPr>
              <a:t>——</a:t>
            </a:r>
            <a:r>
              <a:rPr lang="zh-CN" altLang="en-US" sz="2000">
                <a:sym typeface="Wingdings" panose="05000000000000000000" pitchFamily="2" charset="2"/>
              </a:rPr>
              <a:t>移进动作</a:t>
            </a: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全体</a:t>
            </a:r>
            <a:r>
              <a:rPr lang="en-US" altLang="zh-CN" sz="2400">
                <a:sym typeface="Wingdings" panose="05000000000000000000" pitchFamily="2" charset="2"/>
              </a:rPr>
              <a:t>LR(0)</a:t>
            </a:r>
            <a:r>
              <a:rPr lang="zh-CN" altLang="en-US" sz="2400">
                <a:sym typeface="Wingdings" panose="05000000000000000000" pitchFamily="2" charset="2"/>
              </a:rPr>
              <a:t>项目集</a:t>
            </a:r>
            <a:r>
              <a:rPr lang="en-US" altLang="zh-CN" sz="2400">
                <a:sym typeface="Wingdings" panose="05000000000000000000" pitchFamily="2" charset="2"/>
              </a:rPr>
              <a:t>——LR(0)</a:t>
            </a:r>
            <a:r>
              <a:rPr lang="zh-CN" altLang="en-US" sz="2400">
                <a:sym typeface="Wingdings" panose="05000000000000000000" pitchFamily="2" charset="2"/>
              </a:rPr>
              <a:t>项目集规范族</a:t>
            </a: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拓广文法：</a:t>
            </a:r>
            <a:r>
              <a:rPr lang="en-US" altLang="zh-CN" sz="2400">
                <a:sym typeface="Wingdings" panose="05000000000000000000" pitchFamily="2" charset="2"/>
              </a:rPr>
              <a:t>S’</a:t>
            </a:r>
            <a:r>
              <a:rPr kumimoji="0" lang="en-US" altLang="zh-CN" sz="2400">
                <a:sym typeface="Symbol" panose="05050102010706020507" pitchFamily="18" charset="2"/>
              </a:rPr>
              <a:t>S</a:t>
            </a:r>
          </a:p>
          <a:p>
            <a:pPr lvl="1" eaLnBrk="1" hangingPunct="1"/>
            <a:r>
              <a:rPr kumimoji="0" lang="zh-CN" altLang="en-US" sz="2400">
                <a:sym typeface="Symbol" panose="05050102010706020507" pitchFamily="18" charset="2"/>
              </a:rPr>
              <a:t>计算闭包（</a:t>
            </a:r>
            <a:r>
              <a:rPr kumimoji="0" lang="en-US" altLang="zh-CN" sz="2400">
                <a:solidFill>
                  <a:schemeClr val="hlink"/>
                </a:solidFill>
                <a:sym typeface="Symbol" panose="05050102010706020507" pitchFamily="18" charset="2"/>
              </a:rPr>
              <a:t>closure</a:t>
            </a:r>
            <a:r>
              <a:rPr kumimoji="0" lang="zh-CN" altLang="en-US" sz="2400">
                <a:sym typeface="Symbol" panose="05050102010706020507" pitchFamily="18" charset="2"/>
              </a:rPr>
              <a:t>）函数和</a:t>
            </a:r>
            <a:r>
              <a:rPr kumimoji="0" lang="en-US" altLang="zh-CN" sz="2400">
                <a:sym typeface="Symbol" panose="05050102010706020507" pitchFamily="18" charset="2"/>
              </a:rPr>
              <a:t>goto</a:t>
            </a:r>
            <a:r>
              <a:rPr kumimoji="0" lang="zh-CN" altLang="en-US" sz="2400">
                <a:sym typeface="Symbol" panose="05050102010706020507" pitchFamily="18" charset="2"/>
              </a:rPr>
              <a:t>函数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9867D14-13E2-4880-BADF-9DFF831F058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6280" y="205560"/>
              <a:ext cx="8977320" cy="66880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9867D14-13E2-4880-BADF-9DFF831F05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6920" y="196200"/>
                <a:ext cx="8996040" cy="6706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A4DF08C-C157-4884-9AD5-72D5F95AA9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8215"/>
    </mc:Choice>
    <mc:Fallback xmlns="">
      <p:transition spd="slow" advTm="598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1F93F0A4-41A4-47CD-886B-8C501E91BC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项目</a:t>
            </a:r>
            <a:r>
              <a:rPr lang="en-US" altLang="zh-CN"/>
              <a:t>——</a:t>
            </a:r>
            <a:r>
              <a:rPr lang="zh-CN" altLang="en-US"/>
              <a:t>状态的</a:t>
            </a:r>
            <a:r>
              <a:rPr lang="en-US" altLang="zh-CN"/>
              <a:t>NFA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10AD90E7-71B6-4D19-9FCA-313189077B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CN" altLang="zh-CN"/>
          </a:p>
        </p:txBody>
      </p:sp>
      <p:pic>
        <p:nvPicPr>
          <p:cNvPr id="39940" name="Picture 4" descr="slrnfa">
            <a:extLst>
              <a:ext uri="{FF2B5EF4-FFF2-40B4-BE49-F238E27FC236}">
                <a16:creationId xmlns:a16="http://schemas.microsoft.com/office/drawing/2014/main" id="{730CE9F3-BFB2-406A-9896-BD5A81B14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06513"/>
            <a:ext cx="7888288" cy="417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1" name="Rectangle 7">
            <a:extLst>
              <a:ext uri="{FF2B5EF4-FFF2-40B4-BE49-F238E27FC236}">
                <a16:creationId xmlns:a16="http://schemas.microsoft.com/office/drawing/2014/main" id="{69FA440F-F6DC-4B59-ADF9-A0E4179A972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708400" y="3429000"/>
            <a:ext cx="5130800" cy="1004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1" algn="ctr"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chemeClr val="hlink"/>
                </a:solidFill>
              </a:rPr>
              <a:t>句柄：</a:t>
            </a:r>
            <a:r>
              <a:rPr lang="en-US" altLang="zh-CN" sz="2400">
                <a:solidFill>
                  <a:schemeClr val="hlink"/>
                </a:solidFill>
              </a:rPr>
              <a:t>a, aA, aAd, aAbc, ab, aAb</a:t>
            </a:r>
          </a:p>
          <a:p>
            <a:pPr lvl="1" algn="ctr"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chemeClr val="hlink"/>
                </a:solidFill>
              </a:rPr>
              <a:t>不是：</a:t>
            </a:r>
            <a:r>
              <a:rPr lang="en-US" altLang="zh-CN" sz="2400">
                <a:solidFill>
                  <a:schemeClr val="hlink"/>
                </a:solidFill>
              </a:rPr>
              <a:t>aAde, Abc, aAA</a:t>
            </a:r>
          </a:p>
        </p:txBody>
      </p:sp>
      <p:sp>
        <p:nvSpPr>
          <p:cNvPr id="39942" name="Text Box 8">
            <a:extLst>
              <a:ext uri="{FF2B5EF4-FFF2-40B4-BE49-F238E27FC236}">
                <a16:creationId xmlns:a16="http://schemas.microsoft.com/office/drawing/2014/main" id="{FA016273-F29C-40D7-9322-1FA7013072CA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2124075" y="3213100"/>
            <a:ext cx="431800" cy="457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endParaRPr lang="zh-CN" altLang="zh-CN" sz="2400">
              <a:latin typeface="Tahoma" panose="020B0604030504040204" pitchFamily="34" charset="0"/>
            </a:endParaRPr>
          </a:p>
        </p:txBody>
      </p:sp>
      <p:sp>
        <p:nvSpPr>
          <p:cNvPr id="39943" name="Text Box 9">
            <a:extLst>
              <a:ext uri="{FF2B5EF4-FFF2-40B4-BE49-F238E27FC236}">
                <a16:creationId xmlns:a16="http://schemas.microsoft.com/office/drawing/2014/main" id="{F8DCB402-F720-4657-BF14-3E96EFE0C796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2195513" y="3651250"/>
            <a:ext cx="1871662" cy="457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endParaRPr lang="zh-CN" altLang="zh-CN" sz="2400">
              <a:latin typeface="Tahoma" panose="020B0604030504040204" pitchFamily="34" charset="0"/>
            </a:endParaRPr>
          </a:p>
        </p:txBody>
      </p:sp>
      <p:sp>
        <p:nvSpPr>
          <p:cNvPr id="39944" name="Rectangle 10">
            <a:extLst>
              <a:ext uri="{FF2B5EF4-FFF2-40B4-BE49-F238E27FC236}">
                <a16:creationId xmlns:a16="http://schemas.microsoft.com/office/drawing/2014/main" id="{8311146C-208F-4DB2-A47E-CA229CD955C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132138" y="5157788"/>
            <a:ext cx="4114800" cy="1004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1" algn="ctr"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chemeClr val="hlink"/>
                </a:solidFill>
              </a:rPr>
              <a:t>移进：“前进”</a:t>
            </a:r>
          </a:p>
          <a:p>
            <a:pPr lvl="1" algn="ctr"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chemeClr val="hlink"/>
                </a:solidFill>
              </a:rPr>
              <a:t>归约：“以退为进”</a:t>
            </a:r>
          </a:p>
        </p:txBody>
      </p:sp>
      <p:sp>
        <p:nvSpPr>
          <p:cNvPr id="412683" name="Oval 11">
            <a:extLst>
              <a:ext uri="{FF2B5EF4-FFF2-40B4-BE49-F238E27FC236}">
                <a16:creationId xmlns:a16="http://schemas.microsoft.com/office/drawing/2014/main" id="{86FD0D43-5CFA-4F07-83B0-6694983CF6B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55650" y="1484313"/>
            <a:ext cx="287338" cy="287337"/>
          </a:xfrm>
          <a:prstGeom prst="ellipse">
            <a:avLst/>
          </a:prstGeom>
          <a:noFill/>
          <a:ln w="25400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412684" name="Oval 12">
            <a:extLst>
              <a:ext uri="{FF2B5EF4-FFF2-40B4-BE49-F238E27FC236}">
                <a16:creationId xmlns:a16="http://schemas.microsoft.com/office/drawing/2014/main" id="{B83B72A3-88EF-4BC2-BDF3-CC1E3E61895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611188" y="2276475"/>
            <a:ext cx="287337" cy="287338"/>
          </a:xfrm>
          <a:prstGeom prst="ellipse">
            <a:avLst/>
          </a:prstGeom>
          <a:noFill/>
          <a:ln w="25400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412685" name="Oval 13">
            <a:extLst>
              <a:ext uri="{FF2B5EF4-FFF2-40B4-BE49-F238E27FC236}">
                <a16:creationId xmlns:a16="http://schemas.microsoft.com/office/drawing/2014/main" id="{2FDDEF9C-ABE4-49A8-9810-D0152C538EB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39750" y="2997200"/>
            <a:ext cx="287338" cy="287338"/>
          </a:xfrm>
          <a:prstGeom prst="ellipse">
            <a:avLst/>
          </a:prstGeom>
          <a:noFill/>
          <a:ln w="25400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412686" name="Oval 14">
            <a:extLst>
              <a:ext uri="{FF2B5EF4-FFF2-40B4-BE49-F238E27FC236}">
                <a16:creationId xmlns:a16="http://schemas.microsoft.com/office/drawing/2014/main" id="{92F1D97A-7304-4D48-A139-0543B634B99F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2413000" y="3070225"/>
            <a:ext cx="287338" cy="287338"/>
          </a:xfrm>
          <a:prstGeom prst="ellipse">
            <a:avLst/>
          </a:prstGeom>
          <a:noFill/>
          <a:ln w="25400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412687" name="Oval 15">
            <a:extLst>
              <a:ext uri="{FF2B5EF4-FFF2-40B4-BE49-F238E27FC236}">
                <a16:creationId xmlns:a16="http://schemas.microsoft.com/office/drawing/2014/main" id="{15788112-0AB8-430B-BB28-45497CA1E59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2411413" y="2309813"/>
            <a:ext cx="287337" cy="287337"/>
          </a:xfrm>
          <a:prstGeom prst="ellipse">
            <a:avLst/>
          </a:prstGeom>
          <a:noFill/>
          <a:ln w="25400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412690" name="Oval 18">
            <a:extLst>
              <a:ext uri="{FF2B5EF4-FFF2-40B4-BE49-F238E27FC236}">
                <a16:creationId xmlns:a16="http://schemas.microsoft.com/office/drawing/2014/main" id="{C8EDF084-8BCD-436B-866E-71B942D01B6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40200" y="3070225"/>
            <a:ext cx="287338" cy="287338"/>
          </a:xfrm>
          <a:prstGeom prst="ellipse">
            <a:avLst/>
          </a:prstGeom>
          <a:noFill/>
          <a:ln w="25400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412691" name="Oval 19">
            <a:extLst>
              <a:ext uri="{FF2B5EF4-FFF2-40B4-BE49-F238E27FC236}">
                <a16:creationId xmlns:a16="http://schemas.microsoft.com/office/drawing/2014/main" id="{06240AC7-BFB5-4A00-A751-40694C598821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39750" y="3716338"/>
            <a:ext cx="287338" cy="287337"/>
          </a:xfrm>
          <a:prstGeom prst="ellipse">
            <a:avLst/>
          </a:prstGeom>
          <a:noFill/>
          <a:ln w="25400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412692" name="Oval 20">
            <a:extLst>
              <a:ext uri="{FF2B5EF4-FFF2-40B4-BE49-F238E27FC236}">
                <a16:creationId xmlns:a16="http://schemas.microsoft.com/office/drawing/2014/main" id="{2036A89C-1870-4C3C-8573-9D328EF3AD9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997325" y="2276475"/>
            <a:ext cx="287338" cy="287338"/>
          </a:xfrm>
          <a:prstGeom prst="ellipse">
            <a:avLst/>
          </a:prstGeom>
          <a:noFill/>
          <a:ln w="25400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412693" name="Oval 21">
            <a:extLst>
              <a:ext uri="{FF2B5EF4-FFF2-40B4-BE49-F238E27FC236}">
                <a16:creationId xmlns:a16="http://schemas.microsoft.com/office/drawing/2014/main" id="{57B0C8C1-40A8-4407-A025-A557681AF465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39750" y="4437063"/>
            <a:ext cx="287338" cy="287337"/>
          </a:xfrm>
          <a:prstGeom prst="ellipse">
            <a:avLst/>
          </a:prstGeom>
          <a:noFill/>
          <a:ln w="25400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412694" name="Oval 22">
            <a:extLst>
              <a:ext uri="{FF2B5EF4-FFF2-40B4-BE49-F238E27FC236}">
                <a16:creationId xmlns:a16="http://schemas.microsoft.com/office/drawing/2014/main" id="{54F69960-109F-4739-968B-F0215C2D411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651500" y="2276475"/>
            <a:ext cx="287338" cy="287338"/>
          </a:xfrm>
          <a:prstGeom prst="ellipse">
            <a:avLst/>
          </a:prstGeom>
          <a:noFill/>
          <a:ln w="25400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412695" name="Oval 23">
            <a:extLst>
              <a:ext uri="{FF2B5EF4-FFF2-40B4-BE49-F238E27FC236}">
                <a16:creationId xmlns:a16="http://schemas.microsoft.com/office/drawing/2014/main" id="{A7780155-229D-4F5F-B41D-22AD5C390C8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308850" y="2276475"/>
            <a:ext cx="287338" cy="287338"/>
          </a:xfrm>
          <a:prstGeom prst="ellipse">
            <a:avLst/>
          </a:prstGeom>
          <a:noFill/>
          <a:ln w="25400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F4C2B59F-50F8-4620-A667-D094E87D9A8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367213" y="1325563"/>
            <a:ext cx="7921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lvl="1" algn="ctr"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chemeClr val="hlink"/>
                </a:solidFill>
              </a:rPr>
              <a:t>识别</a:t>
            </a:r>
            <a:r>
              <a:rPr lang="en-US" altLang="zh-CN" sz="2400">
                <a:solidFill>
                  <a:schemeClr val="hlink"/>
                </a:solidFill>
              </a:rPr>
              <a:t>a</a:t>
            </a:r>
            <a:endParaRPr lang="zh-CN" altLang="en-US" sz="2400">
              <a:solidFill>
                <a:schemeClr val="hlink"/>
              </a:solidFill>
            </a:endParaRPr>
          </a:p>
        </p:txBody>
      </p:sp>
      <p:sp>
        <p:nvSpPr>
          <p:cNvPr id="21" name="Rectangle 10">
            <a:extLst>
              <a:ext uri="{FF2B5EF4-FFF2-40B4-BE49-F238E27FC236}">
                <a16:creationId xmlns:a16="http://schemas.microsoft.com/office/drawing/2014/main" id="{862B205A-B6E6-42A4-B561-A1FD7888DD5F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103813" y="1331913"/>
            <a:ext cx="1952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lvl="1" algn="ctr"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chemeClr val="hlink"/>
                </a:solidFill>
              </a:rPr>
              <a:t>b</a:t>
            </a:r>
            <a:endParaRPr lang="zh-CN" altLang="en-US" sz="2400">
              <a:solidFill>
                <a:schemeClr val="hlink"/>
              </a:solidFill>
            </a:endParaRPr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6959AE1D-0A1E-4BB5-AE52-021074F63E3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241925" y="1325563"/>
            <a:ext cx="1952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lvl="1" algn="ctr"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chemeClr val="hlink"/>
                </a:solidFill>
              </a:rPr>
              <a:t>b</a:t>
            </a:r>
            <a:endParaRPr lang="zh-CN" altLang="en-US" sz="2400">
              <a:solidFill>
                <a:schemeClr val="hlink"/>
              </a:solidFill>
            </a:endParaRPr>
          </a:p>
        </p:txBody>
      </p:sp>
      <p:sp>
        <p:nvSpPr>
          <p:cNvPr id="23" name="Rectangle 10">
            <a:extLst>
              <a:ext uri="{FF2B5EF4-FFF2-40B4-BE49-F238E27FC236}">
                <a16:creationId xmlns:a16="http://schemas.microsoft.com/office/drawing/2014/main" id="{B4CD3748-5B92-43A6-8124-274E8097CE21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389563" y="1323975"/>
            <a:ext cx="1952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lvl="1" algn="ctr"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chemeClr val="hlink"/>
                </a:solidFill>
              </a:rPr>
              <a:t>c</a:t>
            </a:r>
            <a:endParaRPr lang="zh-CN" altLang="en-US" sz="2400">
              <a:solidFill>
                <a:schemeClr val="hlink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17C9AC1-D5E3-477D-A64C-535EC6462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5075" y="1671638"/>
            <a:ext cx="22177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latin typeface="Tahoma" panose="020B0604030504040204" pitchFamily="34" charset="0"/>
                <a:sym typeface="Symbol" panose="05050102010706020507" pitchFamily="18" charset="2"/>
              </a:rPr>
              <a:t>归约：</a:t>
            </a:r>
            <a:r>
              <a:rPr lang="en-US" altLang="zh-CN" sz="2400" b="1">
                <a:latin typeface="Tahoma" panose="020B0604030504040204" pitchFamily="34" charset="0"/>
                <a:sym typeface="Symbol" panose="05050102010706020507" pitchFamily="18" charset="2"/>
              </a:rPr>
              <a:t>AA</a:t>
            </a:r>
            <a:r>
              <a:rPr lang="en-US" altLang="zh-CN" sz="2400" b="1">
                <a:solidFill>
                  <a:schemeClr val="accent2"/>
                </a:solidFill>
                <a:latin typeface="Tahoma" panose="020B0604030504040204" pitchFamily="34" charset="0"/>
                <a:sym typeface="Symbol" panose="05050102010706020507" pitchFamily="18" charset="2"/>
              </a:rPr>
              <a:t>bc</a:t>
            </a:r>
            <a:r>
              <a:rPr lang="en-US" altLang="zh-CN" sz="2400" b="1">
                <a:latin typeface="Tahoma" panose="020B0604030504040204" pitchFamily="34" charset="0"/>
                <a:sym typeface="Symbol" panose="05050102010706020507" pitchFamily="18" charset="2"/>
              </a:rPr>
              <a:t> </a:t>
            </a: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35EE6BA-BB47-45FE-B9F6-141895F6E4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5775" y="1666875"/>
            <a:ext cx="18097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latin typeface="Tahoma" panose="020B0604030504040204" pitchFamily="34" charset="0"/>
                <a:sym typeface="Symbol" panose="05050102010706020507" pitchFamily="18" charset="2"/>
              </a:rPr>
              <a:t>归约：</a:t>
            </a:r>
            <a:r>
              <a:rPr lang="en-US" altLang="zh-CN" sz="2400" b="1">
                <a:latin typeface="Tahoma" panose="020B0604030504040204" pitchFamily="34" charset="0"/>
                <a:sym typeface="Symbol" panose="05050102010706020507" pitchFamily="18" charset="2"/>
              </a:rPr>
              <a:t>A</a:t>
            </a:r>
            <a:r>
              <a:rPr lang="en-US" altLang="zh-CN" sz="2400" b="1">
                <a:solidFill>
                  <a:schemeClr val="accent2"/>
                </a:solidFill>
                <a:latin typeface="Tahoma" panose="020B0604030504040204" pitchFamily="34" charset="0"/>
                <a:sym typeface="Symbol" panose="05050102010706020507" pitchFamily="18" charset="2"/>
              </a:rPr>
              <a:t>b</a:t>
            </a:r>
            <a:r>
              <a:rPr lang="en-US" altLang="zh-CN" sz="2400" b="1">
                <a:latin typeface="Tahoma" panose="020B0604030504040204" pitchFamily="34" charset="0"/>
                <a:sym typeface="Symbol" panose="05050102010706020507" pitchFamily="18" charset="2"/>
              </a:rPr>
              <a:t> </a:t>
            </a: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4C7CF3A-AB11-498C-B4E0-DF5A06D287AA}"/>
              </a:ext>
            </a:extLst>
          </p:cNvPr>
          <p:cNvSpPr/>
          <p:nvPr/>
        </p:nvSpPr>
        <p:spPr>
          <a:xfrm>
            <a:off x="1042988" y="6307138"/>
            <a:ext cx="5711825" cy="314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609600" indent="-609600" eaLnBrk="1" hangingPunct="1">
              <a:lnSpc>
                <a:spcPct val="60000"/>
              </a:lnSpc>
              <a:spcBef>
                <a:spcPct val="50000"/>
              </a:spcBef>
              <a:defRPr/>
            </a:pPr>
            <a:r>
              <a:rPr lang="en-US" altLang="zh-CN" kern="0" dirty="0">
                <a:solidFill>
                  <a:srgbClr val="000000"/>
                </a:solidFill>
                <a:latin typeface="Times New Roman"/>
                <a:ea typeface="宋体"/>
              </a:rPr>
              <a:t>S</a:t>
            </a:r>
            <a:r>
              <a:rPr lang="en-US" altLang="zh-CN" b="1" kern="0" dirty="0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 </a:t>
            </a:r>
            <a:r>
              <a:rPr lang="en-US" altLang="zh-CN" b="1" u="sng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aABe</a:t>
            </a:r>
            <a:r>
              <a:rPr lang="en-US" altLang="zh-CN" b="1" kern="0" dirty="0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   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aA</a:t>
            </a:r>
            <a:r>
              <a:rPr lang="en-US" altLang="zh-CN" b="1" u="sng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d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e</a:t>
            </a:r>
            <a:r>
              <a:rPr lang="en-US" altLang="zh-CN" b="1" kern="0" dirty="0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   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a</a:t>
            </a:r>
            <a:r>
              <a:rPr lang="en-US" altLang="zh-CN" b="1" u="sng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Abc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de</a:t>
            </a:r>
            <a:r>
              <a:rPr lang="en-US" altLang="zh-CN" b="1" kern="0" dirty="0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   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a</a:t>
            </a:r>
            <a:r>
              <a:rPr lang="en-US" altLang="zh-CN" b="1" u="sng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b</a:t>
            </a:r>
            <a:r>
              <a:rPr lang="en-US" altLang="zh-CN" b="1" kern="0" dirty="0" err="1">
                <a:solidFill>
                  <a:srgbClr val="000000"/>
                </a:solidFill>
                <a:latin typeface="Times New Roman"/>
                <a:ea typeface="宋体"/>
                <a:sym typeface="Symbol" panose="05050102010706020507" pitchFamily="18" charset="2"/>
              </a:rPr>
              <a:t>bcde</a:t>
            </a:r>
            <a:endParaRPr lang="en-US" altLang="zh-CN" b="1" kern="0" dirty="0">
              <a:solidFill>
                <a:srgbClr val="000000"/>
              </a:solidFill>
              <a:latin typeface="Times New Roman"/>
              <a:ea typeface="宋体"/>
              <a:sym typeface="Symbol" panose="05050102010706020507" pitchFamily="18" charset="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17D2737-D2B1-43B5-8AEE-CC4731E4F598}"/>
              </a:ext>
            </a:extLst>
          </p:cNvPr>
          <p:cNvSpPr/>
          <p:nvPr/>
        </p:nvSpPr>
        <p:spPr>
          <a:xfrm>
            <a:off x="6884269" y="247312"/>
            <a:ext cx="16485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en-US" altLang="zh-CN" sz="1800" b="1" dirty="0"/>
              <a:t>S </a:t>
            </a:r>
            <a:r>
              <a:rPr kumimoji="0" lang="en-US" altLang="zh-CN" sz="1800" b="1" dirty="0">
                <a:sym typeface="Symbol" panose="05050102010706020507" pitchFamily="18" charset="2"/>
              </a:rPr>
              <a:t> </a:t>
            </a:r>
            <a:r>
              <a:rPr kumimoji="0" lang="en-US" altLang="zh-CN" sz="1800" b="1" dirty="0" err="1">
                <a:solidFill>
                  <a:schemeClr val="accent2"/>
                </a:solidFill>
                <a:sym typeface="Symbol" panose="05050102010706020507" pitchFamily="18" charset="2"/>
              </a:rPr>
              <a:t>a</a:t>
            </a:r>
            <a:r>
              <a:rPr kumimoji="0" lang="en-US" altLang="zh-CN" sz="1800" b="1" dirty="0" err="1">
                <a:sym typeface="Symbol" panose="05050102010706020507" pitchFamily="18" charset="2"/>
              </a:rPr>
              <a:t>AB</a:t>
            </a:r>
            <a:r>
              <a:rPr kumimoji="0" lang="en-US" altLang="zh-CN" sz="1800" b="1" dirty="0" err="1">
                <a:solidFill>
                  <a:schemeClr val="accent2"/>
                </a:solidFill>
                <a:sym typeface="Symbol" panose="05050102010706020507" pitchFamily="18" charset="2"/>
              </a:rPr>
              <a:t>e</a:t>
            </a:r>
            <a:br>
              <a:rPr kumimoji="0" lang="en-US" altLang="zh-CN" sz="1800" b="1" dirty="0">
                <a:solidFill>
                  <a:schemeClr val="accent2"/>
                </a:solidFill>
                <a:sym typeface="Symbol" panose="05050102010706020507" pitchFamily="18" charset="2"/>
              </a:rPr>
            </a:br>
            <a:r>
              <a:rPr kumimoji="0" lang="en-US" altLang="zh-CN" sz="1800" b="1" dirty="0">
                <a:sym typeface="Symbol" panose="05050102010706020507" pitchFamily="18" charset="2"/>
              </a:rPr>
              <a:t>A  </a:t>
            </a:r>
            <a:r>
              <a:rPr kumimoji="0" lang="en-US" altLang="zh-CN" sz="1800" b="1" dirty="0" err="1">
                <a:sym typeface="Symbol" panose="05050102010706020507" pitchFamily="18" charset="2"/>
              </a:rPr>
              <a:t>A</a:t>
            </a:r>
            <a:r>
              <a:rPr kumimoji="0" lang="en-US" altLang="zh-CN" sz="1800" b="1" dirty="0" err="1">
                <a:solidFill>
                  <a:schemeClr val="accent2"/>
                </a:solidFill>
                <a:sym typeface="Symbol" panose="05050102010706020507" pitchFamily="18" charset="2"/>
              </a:rPr>
              <a:t>bc</a:t>
            </a:r>
            <a:r>
              <a:rPr kumimoji="0" lang="en-US" altLang="zh-CN" sz="1800" b="1" dirty="0">
                <a:sym typeface="Symbol" panose="05050102010706020507" pitchFamily="18" charset="2"/>
              </a:rPr>
              <a:t> | </a:t>
            </a:r>
            <a:r>
              <a:rPr kumimoji="0" lang="en-US" altLang="zh-CN" sz="1800" b="1" dirty="0">
                <a:solidFill>
                  <a:schemeClr val="accent2"/>
                </a:solidFill>
                <a:sym typeface="Symbol" panose="05050102010706020507" pitchFamily="18" charset="2"/>
              </a:rPr>
              <a:t>b</a:t>
            </a:r>
            <a:br>
              <a:rPr kumimoji="0" lang="en-US" altLang="zh-CN" sz="1800" b="1" dirty="0">
                <a:solidFill>
                  <a:schemeClr val="accent2"/>
                </a:solidFill>
                <a:sym typeface="Symbol" panose="05050102010706020507" pitchFamily="18" charset="2"/>
              </a:rPr>
            </a:br>
            <a:r>
              <a:rPr kumimoji="0" lang="en-US" altLang="zh-CN" sz="1800" b="1" dirty="0" err="1">
                <a:sym typeface="Symbol" panose="05050102010706020507" pitchFamily="18" charset="2"/>
              </a:rPr>
              <a:t>B</a:t>
            </a:r>
            <a:r>
              <a:rPr kumimoji="0" lang="en-US" altLang="zh-CN" sz="1800" b="1" dirty="0">
                <a:sym typeface="Symbol" panose="05050102010706020507" pitchFamily="18" charset="2"/>
              </a:rPr>
              <a:t>  </a:t>
            </a:r>
            <a:r>
              <a:rPr kumimoji="0" lang="en-US" altLang="zh-CN" sz="1800" b="1" dirty="0">
                <a:solidFill>
                  <a:schemeClr val="accent2"/>
                </a:solidFill>
                <a:sym typeface="Symbol" panose="05050102010706020507" pitchFamily="18" charset="2"/>
              </a:rPr>
              <a:t>d</a:t>
            </a:r>
            <a:endParaRPr lang="zh-CN" altLang="en-US" sz="1800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00F8EC07-5A87-4DEC-86BC-EA8B046CA45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12800" y="23760"/>
              <a:ext cx="8357400" cy="6630120"/>
            </p14:xfrm>
          </p:contentPart>
        </mc:Choice>
        <mc:Fallback xmlns=""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00F8EC07-5A87-4DEC-86BC-EA8B046CA4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3440" y="14400"/>
                <a:ext cx="8376120" cy="664884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63052D4E-025E-4D13-9B93-365551A0E52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4215"/>
    </mc:Choice>
    <mc:Fallback xmlns="">
      <p:transition spd="slow" advTm="2064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4" dur="1000"/>
                                        <p:tgtEl>
                                          <p:spTgt spid="412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7" dur="1000"/>
                                        <p:tgtEl>
                                          <p:spTgt spid="412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29" dur="1000"/>
                                        <p:tgtEl>
                                          <p:spTgt spid="412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32" dur="1000"/>
                                        <p:tgtEl>
                                          <p:spTgt spid="412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35" dur="1000"/>
                                        <p:tgtEl>
                                          <p:spTgt spid="412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49" dur="1000"/>
                                        <p:tgtEl>
                                          <p:spTgt spid="412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3" presetClass="entr" presetSubtype="3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60" dur="1000"/>
                                        <p:tgtEl>
                                          <p:spTgt spid="412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3" presetClass="entr" presetSubtype="3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63" dur="1000"/>
                                        <p:tgtEl>
                                          <p:spTgt spid="412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3" presetClass="entr" presetSubtype="3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66" dur="1000"/>
                                        <p:tgtEl>
                                          <p:spTgt spid="412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77" dur="1000"/>
                                        <p:tgtEl>
                                          <p:spTgt spid="412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80" dur="1000"/>
                                        <p:tgtEl>
                                          <p:spTgt spid="412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83" dur="1000"/>
                                        <p:tgtEl>
                                          <p:spTgt spid="412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97" dur="1000"/>
                                        <p:tgtEl>
                                          <p:spTgt spid="412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07" dur="1000"/>
                                        <p:tgtEl>
                                          <p:spTgt spid="412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 nodeType="clickPar">
                      <p:stCondLst>
                        <p:cond delay="indefinite"/>
                      </p:stCondLst>
                      <p:childTnLst>
                        <p:par>
                          <p:cTn id="1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3" presetClass="entr" presetSubtype="3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18" dur="1000"/>
                                        <p:tgtEl>
                                          <p:spTgt spid="412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3" presetClass="entr" presetSubtype="3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21" dur="1000"/>
                                        <p:tgtEl>
                                          <p:spTgt spid="412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3" presetClass="entr" presetSubtype="3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24" dur="1000"/>
                                        <p:tgtEl>
                                          <p:spTgt spid="412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 nodeType="clickPar">
                      <p:stCondLst>
                        <p:cond delay="indefinite"/>
                      </p:stCondLst>
                      <p:childTnLst>
                        <p:par>
                          <p:cTn id="1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3" presetClass="entr" presetSubtype="3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35" dur="1000"/>
                                        <p:tgtEl>
                                          <p:spTgt spid="412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3" presetClass="entr" presetSubtype="3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38" dur="1000"/>
                                        <p:tgtEl>
                                          <p:spTgt spid="412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3" presetClass="entr" presetSubtype="3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41" dur="1000"/>
                                        <p:tgtEl>
                                          <p:spTgt spid="412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12683" grpId="0" animBg="1"/>
      <p:bldP spid="412683" grpId="1" animBg="1"/>
      <p:bldP spid="412684" grpId="0" animBg="1"/>
      <p:bldP spid="412684" grpId="1" animBg="1"/>
      <p:bldP spid="412685" grpId="0" animBg="1"/>
      <p:bldP spid="412685" grpId="1" animBg="1"/>
      <p:bldP spid="412685" grpId="2" animBg="1"/>
      <p:bldP spid="412685" grpId="3" animBg="1"/>
      <p:bldP spid="412685" grpId="4" animBg="1"/>
      <p:bldP spid="412685" grpId="5" animBg="1"/>
      <p:bldP spid="412686" grpId="0" animBg="1"/>
      <p:bldP spid="412686" grpId="1" animBg="1"/>
      <p:bldP spid="412686" grpId="2" animBg="1"/>
      <p:bldP spid="412686" grpId="3" animBg="1"/>
      <p:bldP spid="412686" grpId="4" animBg="1"/>
      <p:bldP spid="412686" grpId="5" animBg="1"/>
      <p:bldP spid="412687" grpId="0" animBg="1"/>
      <p:bldP spid="412687" grpId="1" animBg="1"/>
      <p:bldP spid="412687" grpId="2" animBg="1"/>
      <p:bldP spid="412687" grpId="3" animBg="1"/>
      <p:bldP spid="412687" grpId="4" animBg="1"/>
      <p:bldP spid="412687" grpId="5" animBg="1"/>
      <p:bldP spid="412690" grpId="0" animBg="1"/>
      <p:bldP spid="412690" grpId="1" animBg="1"/>
      <p:bldP spid="412691" grpId="0" animBg="1"/>
      <p:bldP spid="412691" grpId="1" animBg="1"/>
      <p:bldP spid="412691" grpId="2" animBg="1"/>
      <p:bldP spid="412692" grpId="0" animBg="1"/>
      <p:bldP spid="412692" grpId="1" animBg="1"/>
      <p:bldP spid="412692" grpId="2" animBg="1"/>
      <p:bldP spid="412693" grpId="0" animBg="1"/>
      <p:bldP spid="412693" grpId="1" animBg="1"/>
      <p:bldP spid="412693" grpId="2" animBg="1"/>
      <p:bldP spid="412694" grpId="0" animBg="1"/>
      <p:bldP spid="412694" grpId="1" animBg="1"/>
      <p:bldP spid="412695" grpId="0" animBg="1"/>
      <p:bldP spid="412695" grpId="1" animBg="1"/>
      <p:bldP spid="20" grpId="0"/>
      <p:bldP spid="21" grpId="0"/>
      <p:bldP spid="22" grpId="0"/>
      <p:bldP spid="23" grpId="0"/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7E9C4D-A082-44F8-9ACA-F45F43736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预习作业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C6FE66-2ACF-4C9E-965D-33D8A2FC9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继续上一页的分析过程，完成</a:t>
            </a:r>
            <a:r>
              <a:rPr lang="en-US" altLang="zh-CN" dirty="0" err="1"/>
              <a:t>abbcde</a:t>
            </a:r>
            <a:r>
              <a:rPr lang="zh-CN" altLang="en-US"/>
              <a:t>的分析</a:t>
            </a:r>
            <a:endParaRPr lang="zh-CN" altLang="en-US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08F401E1-759A-497D-AB91-C1FEA98C8C1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717680" y="1882440"/>
              <a:ext cx="500760" cy="5544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08F401E1-759A-497D-AB91-C1FEA98C8C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08320" y="1873080"/>
                <a:ext cx="519480" cy="741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6508FAFA-6219-4BCF-9235-D87E371889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01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638"/>
    </mc:Choice>
    <mc:Fallback xmlns="">
      <p:transition spd="slow" advTm="59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88.1|2.4|107.6|234.4|1.5|16.2|38.7|221.7|23.4|1.2|16.9"/>
</p:tagLst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12610</TotalTime>
  <Words>504</Words>
  <Application>Microsoft Office PowerPoint</Application>
  <PresentationFormat>全屏显示(4:3)</PresentationFormat>
  <Paragraphs>52</Paragraphs>
  <Slides>7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黑体</vt:lpstr>
      <vt:lpstr>宋体</vt:lpstr>
      <vt:lpstr>Symbol</vt:lpstr>
      <vt:lpstr>Tahoma</vt:lpstr>
      <vt:lpstr>Times New Roman</vt:lpstr>
      <vt:lpstr>Wingdings</vt:lpstr>
      <vt:lpstr>Blends</vt:lpstr>
      <vt:lpstr>FA识别活前缀预习要点</vt:lpstr>
      <vt:lpstr>4.7.2  LR文法</vt:lpstr>
      <vt:lpstr>4.7.3  SLR分析</vt:lpstr>
      <vt:lpstr>项目的含义</vt:lpstr>
      <vt:lpstr>构造SLR分析表</vt:lpstr>
      <vt:lpstr>项目——状态的NFA</vt:lpstr>
      <vt:lpstr>预习作业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1635</cp:revision>
  <dcterms:created xsi:type="dcterms:W3CDTF">2003-06-05T11:51:39Z</dcterms:created>
  <dcterms:modified xsi:type="dcterms:W3CDTF">2020-11-12T00:03:50Z</dcterms:modified>
</cp:coreProperties>
</file>

<file path=docProps/thumbnail.jpeg>
</file>